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4" r:id="rId4"/>
    <p:sldId id="263" r:id="rId5"/>
    <p:sldId id="257" r:id="rId6"/>
    <p:sldId id="259" r:id="rId7"/>
    <p:sldId id="258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06" autoAdjust="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5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8B5C-2BC8-2477-2E46-44EF5618C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113F8-757F-1A8C-9BF3-02F8CBB0A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285FD-8A5F-2A26-7809-287580FDD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AE34-31A6-1559-4DFF-F8AEABBD4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25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10/11/2025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5.jpeg"/><Relationship Id="rId18" Type="http://schemas.openxmlformats.org/officeDocument/2006/relationships/image" Target="../media/image16.jpeg"/><Relationship Id="rId3" Type="http://schemas.openxmlformats.org/officeDocument/2006/relationships/image" Target="../media/image41.jpeg"/><Relationship Id="rId7" Type="http://schemas.openxmlformats.org/officeDocument/2006/relationships/image" Target="../media/image19.png"/><Relationship Id="rId12" Type="http://schemas.openxmlformats.org/officeDocument/2006/relationships/image" Target="../media/image7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png"/><Relationship Id="rId20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43.jpeg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2.jpe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6.wdp"/><Relationship Id="rId3" Type="http://schemas.openxmlformats.org/officeDocument/2006/relationships/image" Target="../media/image26.jpeg"/><Relationship Id="rId7" Type="http://schemas.microsoft.com/office/2007/relationships/hdphoto" Target="../media/hdphoto3.wdp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jpeg"/><Relationship Id="rId18" Type="http://schemas.openxmlformats.org/officeDocument/2006/relationships/image" Target="../media/image29.png"/><Relationship Id="rId3" Type="http://schemas.openxmlformats.org/officeDocument/2006/relationships/image" Target="../media/image41.jpe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3.jpe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42.jpeg"/><Relationship Id="rId19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1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4" y="2243845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3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9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5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6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7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5" y="1676071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61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5" y="4018939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5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51" y="3570245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7" y="4165564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9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4" y="5637403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5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7" y="2875323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6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30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42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7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7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2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3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10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8" y="6174713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60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5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2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3" y="2970326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2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8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3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71" y="4548002"/>
            <a:ext cx="6481969" cy="2735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8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7" y="6370927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4" y="6784362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10" y="6710750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4" y="5707005"/>
            <a:ext cx="2995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RASPBERRY PI 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Internet &amp; GPS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SIM868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119745" y="1953657"/>
            <a:ext cx="20258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Power Supply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25W 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Speaker &amp; Microphone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2" y="1366837"/>
            <a:ext cx="4778375" cy="389572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87" y="3442036"/>
            <a:ext cx="3001962" cy="1820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87" y="1366836"/>
            <a:ext cx="3001962" cy="2041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415" y="1481159"/>
            <a:ext cx="7779170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7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481264"/>
            <a:ext cx="2550695" cy="2871536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Visual information from the stereo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User hand gesture 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GPS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IMU Orientation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481264"/>
            <a:ext cx="2550695" cy="2871536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373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Human Sensory Emulation (Visual)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Modular Operating System (Applications)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AIoT</a:t>
              </a:r>
              <a:r>
                <a:rPr lang="en-US" dirty="0"/>
                <a:t> Server API protocols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481264"/>
            <a:ext cx="2550695" cy="2871536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audio indicating environmental information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Virtual Map modifications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15326" y="162025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03958" y="160936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3729790"/>
            <a:ext cx="2550695" cy="2871536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593558"/>
              <a:ext cx="2550695" cy="284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Point cloud projection correction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Server API Update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3729790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402305" y="3629527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0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347452"/>
            <a:ext cx="2550695" cy="5137483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598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r>
                <a:rPr lang="en-US" b="1" dirty="0"/>
                <a:t>Hardware: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Raspberry PI 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25W UPS module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OV5640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Earphone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SIM868 with GPS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MPU 6050</a:t>
              </a:r>
            </a:p>
            <a:p>
              <a:endParaRPr lang="en-US" dirty="0"/>
            </a:p>
            <a:p>
              <a:r>
                <a:rPr lang="en-US" b="1" dirty="0"/>
                <a:t>Software: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GitHub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Microsoft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Linux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DenoJS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VSCode</a:t>
              </a:r>
              <a:endParaRPr lang="en-US" dirty="0"/>
            </a:p>
            <a:p>
              <a:endParaRPr lang="en-US" dirty="0"/>
            </a:p>
            <a:p>
              <a:r>
                <a:rPr lang="en-US" b="1" dirty="0"/>
                <a:t>Wireless Connectivity: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2/3G or Wi-Fi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347452"/>
            <a:ext cx="2550695" cy="5137484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Problem Statement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Literature Review (RRL)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Prototyping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Requirements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Designing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Development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Refinement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Implementation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347452"/>
            <a:ext cx="2550695" cy="5137484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Development of Wearable Navigation Aid using </a:t>
              </a:r>
              <a:r>
                <a:rPr lang="en-US" dirty="0" err="1"/>
                <a:t>AIoT</a:t>
              </a:r>
              <a:r>
                <a:rPr lang="en-US" dirty="0"/>
                <a:t> for the Visually Impaired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28026" y="273785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16658" y="272696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5969327"/>
            <a:ext cx="2550695" cy="475591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1029872"/>
              <a:ext cx="2550695" cy="101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5618749"/>
            <a:ext cx="1652337" cy="82616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815390" y="5105401"/>
            <a:ext cx="826169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3E53C34-E385-065F-BA0B-1898135725DB}"/>
              </a:ext>
            </a:extLst>
          </p:cNvPr>
          <p:cNvSpPr/>
          <p:nvPr/>
        </p:nvSpPr>
        <p:spPr>
          <a:xfrm>
            <a:off x="2004942" y="-6103804"/>
            <a:ext cx="7104888" cy="5854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38BB1-9EB1-6CB8-E501-440B66649A3E}"/>
              </a:ext>
            </a:extLst>
          </p:cNvPr>
          <p:cNvGrpSpPr/>
          <p:nvPr/>
        </p:nvGrpSpPr>
        <p:grpSpPr>
          <a:xfrm rot="16200000">
            <a:off x="3404097" y="2293781"/>
            <a:ext cx="2423499" cy="1187452"/>
            <a:chOff x="1979081" y="1555749"/>
            <a:chExt cx="2423499" cy="1187452"/>
          </a:xfrm>
        </p:grpSpPr>
        <p:pic>
          <p:nvPicPr>
            <p:cNvPr id="1026" name="Picture 2" descr="Buy a Raspberry Pi Zero 2 W – Raspberry Pi">
              <a:extLst>
                <a:ext uri="{FF2B5EF4-FFF2-40B4-BE49-F238E27FC236}">
                  <a16:creationId xmlns:a16="http://schemas.microsoft.com/office/drawing/2014/main" id="{40B7F264-EBEC-D50F-A9BC-7E876236F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081" y="1555749"/>
              <a:ext cx="2423499" cy="118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98EB36-EA1E-7180-E17A-7B105890C13F}"/>
                </a:ext>
              </a:extLst>
            </p:cNvPr>
            <p:cNvSpPr/>
            <p:nvPr/>
          </p:nvSpPr>
          <p:spPr>
            <a:xfrm>
              <a:off x="1998133" y="1574800"/>
              <a:ext cx="2340000" cy="108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DFD013-9615-FBC8-0910-C88BE2FDA5CC}"/>
              </a:ext>
            </a:extLst>
          </p:cNvPr>
          <p:cNvGrpSpPr/>
          <p:nvPr/>
        </p:nvGrpSpPr>
        <p:grpSpPr>
          <a:xfrm>
            <a:off x="925674" y="4293552"/>
            <a:ext cx="3402913" cy="1619535"/>
            <a:chOff x="1566028" y="2861025"/>
            <a:chExt cx="3402913" cy="16195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21ADEEF-F650-A8C0-EFA7-60880F65E4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2" b="22685"/>
            <a:stretch>
              <a:fillRect/>
            </a:stretch>
          </p:blipFill>
          <p:spPr bwMode="auto">
            <a:xfrm rot="10800000">
              <a:off x="1566028" y="2861025"/>
              <a:ext cx="3402913" cy="1619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FA449F-4291-1DBC-937E-2590F6226FA1}"/>
                </a:ext>
              </a:extLst>
            </p:cNvPr>
            <p:cNvSpPr/>
            <p:nvPr/>
          </p:nvSpPr>
          <p:spPr>
            <a:xfrm>
              <a:off x="1683808" y="2914301"/>
              <a:ext cx="3204000" cy="1512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11BB12-341E-B51A-5C36-7DFBBE3CD6E6}"/>
              </a:ext>
            </a:extLst>
          </p:cNvPr>
          <p:cNvGrpSpPr/>
          <p:nvPr/>
        </p:nvGrpSpPr>
        <p:grpSpPr>
          <a:xfrm rot="10800000">
            <a:off x="3168333" y="1714755"/>
            <a:ext cx="630830" cy="791709"/>
            <a:chOff x="5191497" y="1329985"/>
            <a:chExt cx="630830" cy="791709"/>
          </a:xfrm>
        </p:grpSpPr>
        <p:pic>
          <p:nvPicPr>
            <p:cNvPr id="1032" name="Picture 8" descr="MPU6050: module for positioning with Arduino">
              <a:extLst>
                <a:ext uri="{FF2B5EF4-FFF2-40B4-BE49-F238E27FC236}">
                  <a16:creationId xmlns:a16="http://schemas.microsoft.com/office/drawing/2014/main" id="{2D2A4DA6-FEEE-42E3-45E7-401D98BA3E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E6F505-BDAD-4F55-3AAF-8D4B20633F88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A1E20-8E56-3E81-BE38-494C2B351C4A}"/>
              </a:ext>
            </a:extLst>
          </p:cNvPr>
          <p:cNvGrpSpPr/>
          <p:nvPr/>
        </p:nvGrpSpPr>
        <p:grpSpPr>
          <a:xfrm>
            <a:off x="1884890" y="2620808"/>
            <a:ext cx="1914273" cy="1535599"/>
            <a:chOff x="6344275" y="1170951"/>
            <a:chExt cx="1914273" cy="1535599"/>
          </a:xfrm>
        </p:grpSpPr>
        <p:pic>
          <p:nvPicPr>
            <p:cNvPr id="1034" name="Picture 10" descr="SIM868 Development Board - GSM/GPRS/BT/GPS Module">
              <a:extLst>
                <a:ext uri="{FF2B5EF4-FFF2-40B4-BE49-F238E27FC236}">
                  <a16:creationId xmlns:a16="http://schemas.microsoft.com/office/drawing/2014/main" id="{65372DE0-F829-6393-1337-3B7AB9973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0" t="21945" r="9306" b="15602"/>
            <a:stretch>
              <a:fillRect/>
            </a:stretch>
          </p:blipFill>
          <p:spPr bwMode="auto">
            <a:xfrm>
              <a:off x="6344275" y="1170951"/>
              <a:ext cx="1914273" cy="153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2D9A7-3C3E-AB33-322F-7BBB94625BFF}"/>
                </a:ext>
              </a:extLst>
            </p:cNvPr>
            <p:cNvSpPr/>
            <p:nvPr/>
          </p:nvSpPr>
          <p:spPr>
            <a:xfrm>
              <a:off x="6369675" y="1209400"/>
              <a:ext cx="1836000" cy="144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8E9E1D-EFE3-AB72-B76E-3F4838B8AC07}"/>
              </a:ext>
            </a:extLst>
          </p:cNvPr>
          <p:cNvSpPr/>
          <p:nvPr/>
        </p:nvSpPr>
        <p:spPr>
          <a:xfrm>
            <a:off x="3987273" y="3771900"/>
            <a:ext cx="133350" cy="600075"/>
          </a:xfrm>
          <a:custGeom>
            <a:avLst/>
            <a:gdLst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366713 h 638175"/>
              <a:gd name="connsiteX4" fmla="*/ 890587 w 890587"/>
              <a:gd name="connsiteY4" fmla="*/ 638175 h 638175"/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638175 h 638175"/>
              <a:gd name="connsiteX0" fmla="*/ 133350 w 133350"/>
              <a:gd name="connsiteY0" fmla="*/ 0 h 366713"/>
              <a:gd name="connsiteX1" fmla="*/ 0 w 133350"/>
              <a:gd name="connsiteY1" fmla="*/ 0 h 366713"/>
              <a:gd name="connsiteX2" fmla="*/ 0 w 133350"/>
              <a:gd name="connsiteY2" fmla="*/ 366713 h 366713"/>
              <a:gd name="connsiteX0" fmla="*/ 133350 w 133350"/>
              <a:gd name="connsiteY0" fmla="*/ 0 h 600075"/>
              <a:gd name="connsiteX1" fmla="*/ 0 w 133350"/>
              <a:gd name="connsiteY1" fmla="*/ 0 h 600075"/>
              <a:gd name="connsiteX2" fmla="*/ 2382 w 133350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600075">
                <a:moveTo>
                  <a:pt x="133350" y="0"/>
                </a:moveTo>
                <a:lnTo>
                  <a:pt x="0" y="0"/>
                </a:lnTo>
                <a:lnTo>
                  <a:pt x="2382" y="600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C3537E-4B17-346F-B98D-8AFF765CE99D}"/>
              </a:ext>
            </a:extLst>
          </p:cNvPr>
          <p:cNvSpPr/>
          <p:nvPr/>
        </p:nvSpPr>
        <p:spPr>
          <a:xfrm>
            <a:off x="3915835" y="3586162"/>
            <a:ext cx="204788" cy="2364581"/>
          </a:xfrm>
          <a:custGeom>
            <a:avLst/>
            <a:gdLst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623887 h 2366962"/>
              <a:gd name="connsiteX4" fmla="*/ 862013 w 976313"/>
              <a:gd name="connsiteY4" fmla="*/ 2366962 h 2366962"/>
              <a:gd name="connsiteX5" fmla="*/ 976313 w 976313"/>
              <a:gd name="connsiteY5" fmla="*/ 2366962 h 2366962"/>
              <a:gd name="connsiteX6" fmla="*/ 976313 w 976313"/>
              <a:gd name="connsiteY6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2366962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2382 w 976313"/>
              <a:gd name="connsiteY3" fmla="*/ 2364581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4581"/>
              <a:gd name="connsiteX1" fmla="*/ 0 w 976313"/>
              <a:gd name="connsiteY1" fmla="*/ 0 h 2364581"/>
              <a:gd name="connsiteX2" fmla="*/ 0 w 976313"/>
              <a:gd name="connsiteY2" fmla="*/ 623887 h 2364581"/>
              <a:gd name="connsiteX3" fmla="*/ 2382 w 976313"/>
              <a:gd name="connsiteY3" fmla="*/ 2364581 h 2364581"/>
              <a:gd name="connsiteX4" fmla="*/ 78582 w 976313"/>
              <a:gd name="connsiteY4" fmla="*/ 2364581 h 2364581"/>
              <a:gd name="connsiteX5" fmla="*/ 976313 w 976313"/>
              <a:gd name="connsiteY5" fmla="*/ 2252662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78582 w 204788"/>
              <a:gd name="connsiteY4" fmla="*/ 2364581 h 2364581"/>
              <a:gd name="connsiteX5" fmla="*/ 90488 w 204788"/>
              <a:gd name="connsiteY5" fmla="*/ 2224087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95251 w 204788"/>
              <a:gd name="connsiteY4" fmla="*/ 2362199 h 2364581"/>
              <a:gd name="connsiteX5" fmla="*/ 90488 w 204788"/>
              <a:gd name="connsiteY5" fmla="*/ 2224087 h 236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88" h="2364581">
                <a:moveTo>
                  <a:pt x="204788" y="0"/>
                </a:moveTo>
                <a:lnTo>
                  <a:pt x="0" y="0"/>
                </a:lnTo>
                <a:lnTo>
                  <a:pt x="0" y="623887"/>
                </a:lnTo>
                <a:lnTo>
                  <a:pt x="2382" y="2364581"/>
                </a:lnTo>
                <a:lnTo>
                  <a:pt x="95251" y="2362199"/>
                </a:lnTo>
                <a:lnTo>
                  <a:pt x="90488" y="22240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A85197-0BD3-8E7C-45AF-5C5780C9ED61}"/>
              </a:ext>
            </a:extLst>
          </p:cNvPr>
          <p:cNvSpPr/>
          <p:nvPr/>
        </p:nvSpPr>
        <p:spPr>
          <a:xfrm>
            <a:off x="3680091" y="3636169"/>
            <a:ext cx="435769" cy="135731"/>
          </a:xfrm>
          <a:custGeom>
            <a:avLst/>
            <a:gdLst>
              <a:gd name="connsiteX0" fmla="*/ 435769 w 435769"/>
              <a:gd name="connsiteY0" fmla="*/ 135731 h 135731"/>
              <a:gd name="connsiteX1" fmla="*/ 114300 w 435769"/>
              <a:gd name="connsiteY1" fmla="*/ 135731 h 135731"/>
              <a:gd name="connsiteX2" fmla="*/ 114300 w 435769"/>
              <a:gd name="connsiteY2" fmla="*/ 0 h 135731"/>
              <a:gd name="connsiteX3" fmla="*/ 0 w 435769"/>
              <a:gd name="connsiteY3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769" h="135731">
                <a:moveTo>
                  <a:pt x="435769" y="135731"/>
                </a:moveTo>
                <a:lnTo>
                  <a:pt x="114300" y="135731"/>
                </a:lnTo>
                <a:lnTo>
                  <a:pt x="1143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056A15-4C10-506E-01A1-A566DB379595}"/>
              </a:ext>
            </a:extLst>
          </p:cNvPr>
          <p:cNvSpPr/>
          <p:nvPr/>
        </p:nvSpPr>
        <p:spPr>
          <a:xfrm>
            <a:off x="3680091" y="3443288"/>
            <a:ext cx="235744" cy="192881"/>
          </a:xfrm>
          <a:custGeom>
            <a:avLst/>
            <a:gdLst>
              <a:gd name="connsiteX0" fmla="*/ 235744 w 235744"/>
              <a:gd name="connsiteY0" fmla="*/ 192881 h 192881"/>
              <a:gd name="connsiteX1" fmla="*/ 235744 w 235744"/>
              <a:gd name="connsiteY1" fmla="*/ 0 h 192881"/>
              <a:gd name="connsiteX2" fmla="*/ 159544 w 235744"/>
              <a:gd name="connsiteY2" fmla="*/ 0 h 192881"/>
              <a:gd name="connsiteX3" fmla="*/ 0 w 235744"/>
              <a:gd name="connsiteY3" fmla="*/ 0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44" h="192881">
                <a:moveTo>
                  <a:pt x="235744" y="192881"/>
                </a:moveTo>
                <a:lnTo>
                  <a:pt x="235744" y="0"/>
                </a:lnTo>
                <a:lnTo>
                  <a:pt x="159544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BFE1E6-869A-ED75-77DC-8E5CB23D0410}"/>
              </a:ext>
            </a:extLst>
          </p:cNvPr>
          <p:cNvSpPr/>
          <p:nvPr/>
        </p:nvSpPr>
        <p:spPr>
          <a:xfrm>
            <a:off x="3677710" y="3350419"/>
            <a:ext cx="442913" cy="147637"/>
          </a:xfrm>
          <a:custGeom>
            <a:avLst/>
            <a:gdLst>
              <a:gd name="connsiteX0" fmla="*/ 442913 w 442913"/>
              <a:gd name="connsiteY0" fmla="*/ 147637 h 147637"/>
              <a:gd name="connsiteX1" fmla="*/ 307181 w 442913"/>
              <a:gd name="connsiteY1" fmla="*/ 147637 h 147637"/>
              <a:gd name="connsiteX2" fmla="*/ 307181 w 442913"/>
              <a:gd name="connsiteY2" fmla="*/ 0 h 147637"/>
              <a:gd name="connsiteX3" fmla="*/ 0 w 442913"/>
              <a:gd name="connsiteY3" fmla="*/ 0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147637">
                <a:moveTo>
                  <a:pt x="442913" y="147637"/>
                </a:moveTo>
                <a:lnTo>
                  <a:pt x="307181" y="147637"/>
                </a:lnTo>
                <a:lnTo>
                  <a:pt x="3071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27F897-F7FD-AF89-C271-789CB6D5B05A}"/>
              </a:ext>
            </a:extLst>
          </p:cNvPr>
          <p:cNvSpPr/>
          <p:nvPr/>
        </p:nvSpPr>
        <p:spPr>
          <a:xfrm>
            <a:off x="3672948" y="3405188"/>
            <a:ext cx="447675" cy="133350"/>
          </a:xfrm>
          <a:custGeom>
            <a:avLst/>
            <a:gdLst>
              <a:gd name="connsiteX0" fmla="*/ 447675 w 447675"/>
              <a:gd name="connsiteY0" fmla="*/ 0 h 133350"/>
              <a:gd name="connsiteX1" fmla="*/ 178593 w 447675"/>
              <a:gd name="connsiteY1" fmla="*/ 0 h 133350"/>
              <a:gd name="connsiteX2" fmla="*/ 178593 w 447675"/>
              <a:gd name="connsiteY2" fmla="*/ 133350 h 133350"/>
              <a:gd name="connsiteX3" fmla="*/ 0 w 447675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" h="133350">
                <a:moveTo>
                  <a:pt x="447675" y="0"/>
                </a:moveTo>
                <a:lnTo>
                  <a:pt x="178593" y="0"/>
                </a:lnTo>
                <a:lnTo>
                  <a:pt x="178593" y="133350"/>
                </a:lnTo>
                <a:lnTo>
                  <a:pt x="0" y="13335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A3B24D-625C-B979-4798-F89FE3CB2312}"/>
              </a:ext>
            </a:extLst>
          </p:cNvPr>
          <p:cNvSpPr/>
          <p:nvPr/>
        </p:nvSpPr>
        <p:spPr>
          <a:xfrm>
            <a:off x="3680091" y="3257550"/>
            <a:ext cx="442913" cy="57150"/>
          </a:xfrm>
          <a:custGeom>
            <a:avLst/>
            <a:gdLst>
              <a:gd name="connsiteX0" fmla="*/ 442913 w 442913"/>
              <a:gd name="connsiteY0" fmla="*/ 57150 h 57150"/>
              <a:gd name="connsiteX1" fmla="*/ 169069 w 442913"/>
              <a:gd name="connsiteY1" fmla="*/ 57150 h 57150"/>
              <a:gd name="connsiteX2" fmla="*/ 169069 w 442913"/>
              <a:gd name="connsiteY2" fmla="*/ 0 h 57150"/>
              <a:gd name="connsiteX3" fmla="*/ 0 w 442913"/>
              <a:gd name="connsiteY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57150">
                <a:moveTo>
                  <a:pt x="442913" y="57150"/>
                </a:moveTo>
                <a:lnTo>
                  <a:pt x="169069" y="57150"/>
                </a:lnTo>
                <a:lnTo>
                  <a:pt x="16906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383B85C-49A7-CEEB-AFCC-6F8BEAF5888E}"/>
              </a:ext>
            </a:extLst>
          </p:cNvPr>
          <p:cNvSpPr/>
          <p:nvPr/>
        </p:nvSpPr>
        <p:spPr>
          <a:xfrm>
            <a:off x="3731685" y="2422525"/>
            <a:ext cx="549275" cy="1349375"/>
          </a:xfrm>
          <a:custGeom>
            <a:avLst/>
            <a:gdLst>
              <a:gd name="connsiteX0" fmla="*/ 476250 w 549275"/>
              <a:gd name="connsiteY0" fmla="*/ 1349375 h 1349375"/>
              <a:gd name="connsiteX1" fmla="*/ 549275 w 549275"/>
              <a:gd name="connsiteY1" fmla="*/ 1349375 h 1349375"/>
              <a:gd name="connsiteX2" fmla="*/ 549275 w 549275"/>
              <a:gd name="connsiteY2" fmla="*/ 0 h 1349375"/>
              <a:gd name="connsiteX3" fmla="*/ 0 w 549275"/>
              <a:gd name="connsiteY3" fmla="*/ 0 h 13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275" h="1349375">
                <a:moveTo>
                  <a:pt x="476250" y="1349375"/>
                </a:moveTo>
                <a:lnTo>
                  <a:pt x="549275" y="1349375"/>
                </a:lnTo>
                <a:lnTo>
                  <a:pt x="5492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1A691C-2B8B-E76F-A39E-719F4AF742FD}"/>
              </a:ext>
            </a:extLst>
          </p:cNvPr>
          <p:cNvSpPr/>
          <p:nvPr/>
        </p:nvSpPr>
        <p:spPr>
          <a:xfrm>
            <a:off x="3732479" y="2333625"/>
            <a:ext cx="183356" cy="1135856"/>
          </a:xfrm>
          <a:custGeom>
            <a:avLst/>
            <a:gdLst>
              <a:gd name="connsiteX0" fmla="*/ 183356 w 183356"/>
              <a:gd name="connsiteY0" fmla="*/ 1135856 h 1135856"/>
              <a:gd name="connsiteX1" fmla="*/ 183356 w 183356"/>
              <a:gd name="connsiteY1" fmla="*/ 0 h 1135856"/>
              <a:gd name="connsiteX2" fmla="*/ 0 w 183356"/>
              <a:gd name="connsiteY2" fmla="*/ 0 h 11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56" h="1135856">
                <a:moveTo>
                  <a:pt x="183356" y="1135856"/>
                </a:moveTo>
                <a:lnTo>
                  <a:pt x="1833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0A4418-FB65-0581-F80B-3B0065D1F741}"/>
              </a:ext>
            </a:extLst>
          </p:cNvPr>
          <p:cNvSpPr/>
          <p:nvPr/>
        </p:nvSpPr>
        <p:spPr>
          <a:xfrm>
            <a:off x="3731685" y="2241550"/>
            <a:ext cx="615950" cy="1346200"/>
          </a:xfrm>
          <a:custGeom>
            <a:avLst/>
            <a:gdLst>
              <a:gd name="connsiteX0" fmla="*/ 479425 w 615950"/>
              <a:gd name="connsiteY0" fmla="*/ 1346200 h 1346200"/>
              <a:gd name="connsiteX1" fmla="*/ 615950 w 615950"/>
              <a:gd name="connsiteY1" fmla="*/ 1346200 h 1346200"/>
              <a:gd name="connsiteX2" fmla="*/ 615950 w 615950"/>
              <a:gd name="connsiteY2" fmla="*/ 0 h 1346200"/>
              <a:gd name="connsiteX3" fmla="*/ 0 w 615950"/>
              <a:gd name="connsiteY3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950" h="1346200">
                <a:moveTo>
                  <a:pt x="479425" y="1346200"/>
                </a:moveTo>
                <a:lnTo>
                  <a:pt x="615950" y="1346200"/>
                </a:lnTo>
                <a:lnTo>
                  <a:pt x="6159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A6C4EF-31AF-F1C1-1F34-AD4FB98F39E6}"/>
              </a:ext>
            </a:extLst>
          </p:cNvPr>
          <p:cNvSpPr/>
          <p:nvPr/>
        </p:nvSpPr>
        <p:spPr>
          <a:xfrm>
            <a:off x="3728510" y="2149475"/>
            <a:ext cx="682625" cy="1530350"/>
          </a:xfrm>
          <a:custGeom>
            <a:avLst/>
            <a:gdLst>
              <a:gd name="connsiteX0" fmla="*/ 479425 w 682625"/>
              <a:gd name="connsiteY0" fmla="*/ 1530350 h 1530350"/>
              <a:gd name="connsiteX1" fmla="*/ 682625 w 682625"/>
              <a:gd name="connsiteY1" fmla="*/ 1530350 h 1530350"/>
              <a:gd name="connsiteX2" fmla="*/ 682625 w 682625"/>
              <a:gd name="connsiteY2" fmla="*/ 1447800 h 1530350"/>
              <a:gd name="connsiteX3" fmla="*/ 682625 w 682625"/>
              <a:gd name="connsiteY3" fmla="*/ 0 h 1530350"/>
              <a:gd name="connsiteX4" fmla="*/ 0 w 682625"/>
              <a:gd name="connsiteY4" fmla="*/ 0 h 15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625" h="1530350">
                <a:moveTo>
                  <a:pt x="479425" y="1530350"/>
                </a:moveTo>
                <a:lnTo>
                  <a:pt x="682625" y="1530350"/>
                </a:lnTo>
                <a:lnTo>
                  <a:pt x="682625" y="1447800"/>
                </a:lnTo>
                <a:lnTo>
                  <a:pt x="6826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B2A04F-49C9-6149-C490-E25C751AEE7B}"/>
              </a:ext>
            </a:extLst>
          </p:cNvPr>
          <p:cNvGrpSpPr/>
          <p:nvPr/>
        </p:nvGrpSpPr>
        <p:grpSpPr>
          <a:xfrm>
            <a:off x="1517916" y="3489525"/>
            <a:ext cx="325699" cy="260966"/>
            <a:chOff x="4193381" y="3070425"/>
            <a:chExt cx="325699" cy="260966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BC230C41-C405-1ACE-355F-098C7F4F6DBB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2B6863A2-5F63-F42D-A49D-A110575E581A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2EC54-8345-B98D-CB2B-CD92D42381F2}"/>
              </a:ext>
            </a:extLst>
          </p:cNvPr>
          <p:cNvGrpSpPr/>
          <p:nvPr/>
        </p:nvGrpSpPr>
        <p:grpSpPr>
          <a:xfrm flipH="1">
            <a:off x="5209572" y="3489525"/>
            <a:ext cx="325699" cy="260966"/>
            <a:chOff x="4193381" y="3070425"/>
            <a:chExt cx="325699" cy="260966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CFD6FB1-82DC-E67E-A72D-52C077E81551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Multiplication Sign 31">
              <a:extLst>
                <a:ext uri="{FF2B5EF4-FFF2-40B4-BE49-F238E27FC236}">
                  <a16:creationId xmlns:a16="http://schemas.microsoft.com/office/drawing/2014/main" id="{A4840C50-6804-A2B9-0A96-9D4E7DF5CAD8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867D316-BE83-2119-ADCB-30F3D274322E}"/>
              </a:ext>
            </a:extLst>
          </p:cNvPr>
          <p:cNvSpPr/>
          <p:nvPr/>
        </p:nvSpPr>
        <p:spPr>
          <a:xfrm rot="16200000">
            <a:off x="675736" y="4939978"/>
            <a:ext cx="138682" cy="325699"/>
          </a:xfrm>
          <a:prstGeom prst="downArrow">
            <a:avLst>
              <a:gd name="adj1" fmla="val 29394"/>
              <a:gd name="adj2" fmla="val 50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6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73FFBD73-267C-2836-ABBC-15DB5259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5971729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A9B79DA6-2A29-8DBB-A17A-802A7CAEC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6672712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2FDA2E-AB53-9732-B5CE-1773A3F6B7F3}"/>
              </a:ext>
            </a:extLst>
          </p:cNvPr>
          <p:cNvSpPr/>
          <p:nvPr/>
        </p:nvSpPr>
        <p:spPr>
          <a:xfrm>
            <a:off x="5268385" y="2114550"/>
            <a:ext cx="1123950" cy="1038225"/>
          </a:xfrm>
          <a:custGeom>
            <a:avLst/>
            <a:gdLst>
              <a:gd name="connsiteX0" fmla="*/ 1123950 w 1123950"/>
              <a:gd name="connsiteY0" fmla="*/ 838200 h 1038225"/>
              <a:gd name="connsiteX1" fmla="*/ 1123950 w 1123950"/>
              <a:gd name="connsiteY1" fmla="*/ 1038225 h 1038225"/>
              <a:gd name="connsiteX2" fmla="*/ 466725 w 1123950"/>
              <a:gd name="connsiteY2" fmla="*/ 1038225 h 1038225"/>
              <a:gd name="connsiteX3" fmla="*/ 457200 w 1123950"/>
              <a:gd name="connsiteY3" fmla="*/ 866775 h 1038225"/>
              <a:gd name="connsiteX4" fmla="*/ 457200 w 1123950"/>
              <a:gd name="connsiteY4" fmla="*/ 0 h 1038225"/>
              <a:gd name="connsiteX5" fmla="*/ 0 w 1123950"/>
              <a:gd name="connsiteY5" fmla="*/ 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3950" h="1038225">
                <a:moveTo>
                  <a:pt x="1123950" y="838200"/>
                </a:moveTo>
                <a:lnTo>
                  <a:pt x="1123950" y="1038225"/>
                </a:lnTo>
                <a:lnTo>
                  <a:pt x="466725" y="1038225"/>
                </a:lnTo>
                <a:lnTo>
                  <a:pt x="457200" y="866775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5098A4-94A6-568A-D794-900D9D2E925E}"/>
              </a:ext>
            </a:extLst>
          </p:cNvPr>
          <p:cNvSpPr/>
          <p:nvPr/>
        </p:nvSpPr>
        <p:spPr>
          <a:xfrm>
            <a:off x="5249335" y="2590800"/>
            <a:ext cx="1762125" cy="742950"/>
          </a:xfrm>
          <a:custGeom>
            <a:avLst/>
            <a:gdLst>
              <a:gd name="connsiteX0" fmla="*/ 1762125 w 1762125"/>
              <a:gd name="connsiteY0" fmla="*/ 361950 h 742950"/>
              <a:gd name="connsiteX1" fmla="*/ 1762125 w 1762125"/>
              <a:gd name="connsiteY1" fmla="*/ 742950 h 742950"/>
              <a:gd name="connsiteX2" fmla="*/ 295275 w 1762125"/>
              <a:gd name="connsiteY2" fmla="*/ 742950 h 742950"/>
              <a:gd name="connsiteX3" fmla="*/ 295275 w 1762125"/>
              <a:gd name="connsiteY3" fmla="*/ 0 h 742950"/>
              <a:gd name="connsiteX4" fmla="*/ 0 w 1762125"/>
              <a:gd name="connsiteY4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742950">
                <a:moveTo>
                  <a:pt x="1762125" y="361950"/>
                </a:moveTo>
                <a:lnTo>
                  <a:pt x="1762125" y="742950"/>
                </a:lnTo>
                <a:lnTo>
                  <a:pt x="295275" y="742950"/>
                </a:lnTo>
                <a:lnTo>
                  <a:pt x="295275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8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9B324EAE-0E1A-4838-F799-17C1394FA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9A2B0F-2D41-1869-C80A-96C0C519848B}"/>
              </a:ext>
            </a:extLst>
          </p:cNvPr>
          <p:cNvSpPr txBox="1"/>
          <p:nvPr/>
        </p:nvSpPr>
        <p:spPr>
          <a:xfrm>
            <a:off x="1821890" y="4031695"/>
            <a:ext cx="1872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SIM868 Development board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EDFB75-EB62-00F1-4ADF-47447827FCB5}"/>
              </a:ext>
            </a:extLst>
          </p:cNvPr>
          <p:cNvSpPr txBox="1"/>
          <p:nvPr/>
        </p:nvSpPr>
        <p:spPr>
          <a:xfrm>
            <a:off x="981369" y="5858828"/>
            <a:ext cx="17411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USB-C 5V/3A UPS Module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8FDD0-4B2D-86EE-1191-FA2298864887}"/>
              </a:ext>
            </a:extLst>
          </p:cNvPr>
          <p:cNvSpPr txBox="1"/>
          <p:nvPr/>
        </p:nvSpPr>
        <p:spPr>
          <a:xfrm>
            <a:off x="5077328" y="3841363"/>
            <a:ext cx="1487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Raspberry PI Zero 2W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53DBF0-B689-AFB0-BD72-6F00FDDB8F03}"/>
              </a:ext>
            </a:extLst>
          </p:cNvPr>
          <p:cNvSpPr txBox="1"/>
          <p:nvPr/>
        </p:nvSpPr>
        <p:spPr>
          <a:xfrm>
            <a:off x="6074530" y="491280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OV5640 USB Camera</a:t>
            </a:r>
          </a:p>
          <a:p>
            <a:pPr algn="ctr"/>
            <a:r>
              <a:rPr lang="en-PH" sz="1050" b="1" dirty="0"/>
              <a:t>5MB at 160° FOV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92C2DD-8247-D234-9294-2FD7FF9FEE3E}"/>
              </a:ext>
            </a:extLst>
          </p:cNvPr>
          <p:cNvSpPr txBox="1"/>
          <p:nvPr/>
        </p:nvSpPr>
        <p:spPr>
          <a:xfrm>
            <a:off x="3108500" y="2425293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MPU6050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35C07-B5FE-B2A6-2816-6CFD05B1C53E}"/>
              </a:ext>
            </a:extLst>
          </p:cNvPr>
          <p:cNvSpPr txBox="1"/>
          <p:nvPr/>
        </p:nvSpPr>
        <p:spPr>
          <a:xfrm>
            <a:off x="4705556" y="1369897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 err="1"/>
              <a:t>Onyehn</a:t>
            </a:r>
            <a:r>
              <a:rPr lang="en-PH" sz="1050" b="1" dirty="0"/>
              <a:t> TRRS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96D8AC2-6F54-9667-A13D-213BE34AD5E0}"/>
              </a:ext>
            </a:extLst>
          </p:cNvPr>
          <p:cNvSpPr/>
          <p:nvPr/>
        </p:nvSpPr>
        <p:spPr>
          <a:xfrm>
            <a:off x="3953935" y="1493044"/>
            <a:ext cx="259556" cy="816769"/>
          </a:xfrm>
          <a:custGeom>
            <a:avLst/>
            <a:gdLst>
              <a:gd name="connsiteX0" fmla="*/ 259556 w 259556"/>
              <a:gd name="connsiteY0" fmla="*/ 816769 h 816769"/>
              <a:gd name="connsiteX1" fmla="*/ 54769 w 259556"/>
              <a:gd name="connsiteY1" fmla="*/ 816769 h 816769"/>
              <a:gd name="connsiteX2" fmla="*/ 59531 w 259556"/>
              <a:gd name="connsiteY2" fmla="*/ 788194 h 816769"/>
              <a:gd name="connsiteX3" fmla="*/ 59531 w 259556"/>
              <a:gd name="connsiteY3" fmla="*/ 240506 h 816769"/>
              <a:gd name="connsiteX4" fmla="*/ 16669 w 259556"/>
              <a:gd name="connsiteY4" fmla="*/ 211931 h 816769"/>
              <a:gd name="connsiteX5" fmla="*/ 102394 w 259556"/>
              <a:gd name="connsiteY5" fmla="*/ 185737 h 816769"/>
              <a:gd name="connsiteX6" fmla="*/ 0 w 259556"/>
              <a:gd name="connsiteY6" fmla="*/ 159544 h 816769"/>
              <a:gd name="connsiteX7" fmla="*/ 116681 w 259556"/>
              <a:gd name="connsiteY7" fmla="*/ 123825 h 816769"/>
              <a:gd name="connsiteX8" fmla="*/ 52388 w 259556"/>
              <a:gd name="connsiteY8" fmla="*/ 92869 h 816769"/>
              <a:gd name="connsiteX9" fmla="*/ 52388 w 259556"/>
              <a:gd name="connsiteY9" fmla="*/ 0 h 816769"/>
              <a:gd name="connsiteX10" fmla="*/ 216694 w 259556"/>
              <a:gd name="connsiteY10" fmla="*/ 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556" h="816769">
                <a:moveTo>
                  <a:pt x="259556" y="816769"/>
                </a:moveTo>
                <a:lnTo>
                  <a:pt x="54769" y="816769"/>
                </a:lnTo>
                <a:lnTo>
                  <a:pt x="59531" y="788194"/>
                </a:lnTo>
                <a:lnTo>
                  <a:pt x="59531" y="240506"/>
                </a:lnTo>
                <a:lnTo>
                  <a:pt x="16669" y="211931"/>
                </a:lnTo>
                <a:lnTo>
                  <a:pt x="102394" y="185737"/>
                </a:lnTo>
                <a:lnTo>
                  <a:pt x="0" y="159544"/>
                </a:lnTo>
                <a:lnTo>
                  <a:pt x="116681" y="123825"/>
                </a:lnTo>
                <a:lnTo>
                  <a:pt x="52388" y="92869"/>
                </a:lnTo>
                <a:lnTo>
                  <a:pt x="52388" y="0"/>
                </a:lnTo>
                <a:lnTo>
                  <a:pt x="216694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828D66-B4C8-693B-ACD4-ABE8D045F9C3}"/>
              </a:ext>
            </a:extLst>
          </p:cNvPr>
          <p:cNvSpPr txBox="1"/>
          <p:nvPr/>
        </p:nvSpPr>
        <p:spPr>
          <a:xfrm>
            <a:off x="4002579" y="1562373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" dirty="0">
                <a:effectLst/>
              </a:rPr>
              <a:t>270Ω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D4DC45E-F5D5-8772-5FB5-CB1325132D79}"/>
              </a:ext>
            </a:extLst>
          </p:cNvPr>
          <p:cNvSpPr/>
          <p:nvPr/>
        </p:nvSpPr>
        <p:spPr>
          <a:xfrm>
            <a:off x="3818204" y="1402556"/>
            <a:ext cx="354806" cy="1000125"/>
          </a:xfrm>
          <a:custGeom>
            <a:avLst/>
            <a:gdLst>
              <a:gd name="connsiteX0" fmla="*/ 304800 w 354806"/>
              <a:gd name="connsiteY0" fmla="*/ 1000125 h 1000125"/>
              <a:gd name="connsiteX1" fmla="*/ 133350 w 354806"/>
              <a:gd name="connsiteY1" fmla="*/ 1000125 h 1000125"/>
              <a:gd name="connsiteX2" fmla="*/ 133350 w 354806"/>
              <a:gd name="connsiteY2" fmla="*/ 704850 h 1000125"/>
              <a:gd name="connsiteX3" fmla="*/ 57150 w 354806"/>
              <a:gd name="connsiteY3" fmla="*/ 704850 h 1000125"/>
              <a:gd name="connsiteX4" fmla="*/ 57150 w 354806"/>
              <a:gd name="connsiteY4" fmla="*/ 335757 h 1000125"/>
              <a:gd name="connsiteX5" fmla="*/ 7143 w 354806"/>
              <a:gd name="connsiteY5" fmla="*/ 285750 h 1000125"/>
              <a:gd name="connsiteX6" fmla="*/ 78581 w 354806"/>
              <a:gd name="connsiteY6" fmla="*/ 269082 h 1000125"/>
              <a:gd name="connsiteX7" fmla="*/ 0 w 354806"/>
              <a:gd name="connsiteY7" fmla="*/ 238125 h 1000125"/>
              <a:gd name="connsiteX8" fmla="*/ 95250 w 354806"/>
              <a:gd name="connsiteY8" fmla="*/ 207169 h 1000125"/>
              <a:gd name="connsiteX9" fmla="*/ 38100 w 354806"/>
              <a:gd name="connsiteY9" fmla="*/ 176213 h 1000125"/>
              <a:gd name="connsiteX10" fmla="*/ 38100 w 354806"/>
              <a:gd name="connsiteY10" fmla="*/ 7144 h 1000125"/>
              <a:gd name="connsiteX11" fmla="*/ 354806 w 354806"/>
              <a:gd name="connsiteY11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4806" h="1000125">
                <a:moveTo>
                  <a:pt x="304800" y="1000125"/>
                </a:moveTo>
                <a:lnTo>
                  <a:pt x="133350" y="1000125"/>
                </a:lnTo>
                <a:lnTo>
                  <a:pt x="133350" y="704850"/>
                </a:lnTo>
                <a:lnTo>
                  <a:pt x="57150" y="704850"/>
                </a:lnTo>
                <a:lnTo>
                  <a:pt x="57150" y="335757"/>
                </a:lnTo>
                <a:lnTo>
                  <a:pt x="7143" y="285750"/>
                </a:lnTo>
                <a:lnTo>
                  <a:pt x="78581" y="269082"/>
                </a:lnTo>
                <a:lnTo>
                  <a:pt x="0" y="238125"/>
                </a:lnTo>
                <a:lnTo>
                  <a:pt x="95250" y="207169"/>
                </a:lnTo>
                <a:lnTo>
                  <a:pt x="38100" y="176213"/>
                </a:lnTo>
                <a:lnTo>
                  <a:pt x="38100" y="7144"/>
                </a:lnTo>
                <a:lnTo>
                  <a:pt x="35480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1F1789-95FE-A8C1-9234-C50F6D035CA7}"/>
              </a:ext>
            </a:extLst>
          </p:cNvPr>
          <p:cNvSpPr/>
          <p:nvPr/>
        </p:nvSpPr>
        <p:spPr>
          <a:xfrm>
            <a:off x="3744385" y="1302544"/>
            <a:ext cx="421481" cy="1028700"/>
          </a:xfrm>
          <a:custGeom>
            <a:avLst/>
            <a:gdLst>
              <a:gd name="connsiteX0" fmla="*/ 54769 w 421481"/>
              <a:gd name="connsiteY0" fmla="*/ 1028700 h 1028700"/>
              <a:gd name="connsiteX1" fmla="*/ 54769 w 421481"/>
              <a:gd name="connsiteY1" fmla="*/ 416719 h 1028700"/>
              <a:gd name="connsiteX2" fmla="*/ 7144 w 421481"/>
              <a:gd name="connsiteY2" fmla="*/ 369094 h 1028700"/>
              <a:gd name="connsiteX3" fmla="*/ 0 w 421481"/>
              <a:gd name="connsiteY3" fmla="*/ 340519 h 1028700"/>
              <a:gd name="connsiteX4" fmla="*/ 0 w 421481"/>
              <a:gd name="connsiteY4" fmla="*/ 2381 h 1028700"/>
              <a:gd name="connsiteX5" fmla="*/ 40481 w 421481"/>
              <a:gd name="connsiteY5" fmla="*/ 0 h 1028700"/>
              <a:gd name="connsiteX6" fmla="*/ 421481 w 421481"/>
              <a:gd name="connsiteY6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481" h="1028700">
                <a:moveTo>
                  <a:pt x="54769" y="1028700"/>
                </a:moveTo>
                <a:lnTo>
                  <a:pt x="54769" y="416719"/>
                </a:lnTo>
                <a:lnTo>
                  <a:pt x="7144" y="369094"/>
                </a:lnTo>
                <a:lnTo>
                  <a:pt x="0" y="340519"/>
                </a:lnTo>
                <a:lnTo>
                  <a:pt x="0" y="2381"/>
                </a:lnTo>
                <a:lnTo>
                  <a:pt x="40481" y="0"/>
                </a:lnTo>
                <a:lnTo>
                  <a:pt x="4214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40" name="Picture 16" descr="Realme Buds Earphones">
            <a:extLst>
              <a:ext uri="{FF2B5EF4-FFF2-40B4-BE49-F238E27FC236}">
                <a16:creationId xmlns:a16="http://schemas.microsoft.com/office/drawing/2014/main" id="{6DE5E4E3-7E07-FA81-041A-250497AD5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26891" r="42678" b="40198"/>
          <a:stretch>
            <a:fillRect/>
          </a:stretch>
        </p:blipFill>
        <p:spPr bwMode="auto">
          <a:xfrm rot="10800000">
            <a:off x="1128613" y="733433"/>
            <a:ext cx="705215" cy="7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D3F2043-C936-0010-8BC9-E5BCE5700EF0}"/>
              </a:ext>
            </a:extLst>
          </p:cNvPr>
          <p:cNvSpPr/>
          <p:nvPr/>
        </p:nvSpPr>
        <p:spPr>
          <a:xfrm>
            <a:off x="2909995" y="769620"/>
            <a:ext cx="1691640" cy="198120"/>
          </a:xfrm>
          <a:custGeom>
            <a:avLst/>
            <a:gdLst>
              <a:gd name="connsiteX0" fmla="*/ 0 w 2476500"/>
              <a:gd name="connsiteY0" fmla="*/ 1402080 h 1706880"/>
              <a:gd name="connsiteX1" fmla="*/ 0 w 2476500"/>
              <a:gd name="connsiteY1" fmla="*/ 1706880 h 1706880"/>
              <a:gd name="connsiteX2" fmla="*/ 784860 w 2476500"/>
              <a:gd name="connsiteY2" fmla="*/ 1706880 h 1706880"/>
              <a:gd name="connsiteX3" fmla="*/ 784860 w 2476500"/>
              <a:gd name="connsiteY3" fmla="*/ 0 h 1706880"/>
              <a:gd name="connsiteX4" fmla="*/ 2476500 w 2476500"/>
              <a:gd name="connsiteY4" fmla="*/ 0 h 1706880"/>
              <a:gd name="connsiteX5" fmla="*/ 2476500 w 2476500"/>
              <a:gd name="connsiteY5" fmla="*/ 198120 h 1706880"/>
              <a:gd name="connsiteX0" fmla="*/ 0 w 2476500"/>
              <a:gd name="connsiteY0" fmla="*/ 1706880 h 1706880"/>
              <a:gd name="connsiteX1" fmla="*/ 784860 w 2476500"/>
              <a:gd name="connsiteY1" fmla="*/ 1706880 h 1706880"/>
              <a:gd name="connsiteX2" fmla="*/ 784860 w 2476500"/>
              <a:gd name="connsiteY2" fmla="*/ 0 h 1706880"/>
              <a:gd name="connsiteX3" fmla="*/ 2476500 w 2476500"/>
              <a:gd name="connsiteY3" fmla="*/ 0 h 1706880"/>
              <a:gd name="connsiteX4" fmla="*/ 2476500 w 2476500"/>
              <a:gd name="connsiteY4" fmla="*/ 198120 h 1706880"/>
              <a:gd name="connsiteX0" fmla="*/ 0 w 1691640"/>
              <a:gd name="connsiteY0" fmla="*/ 1706880 h 1706880"/>
              <a:gd name="connsiteX1" fmla="*/ 0 w 1691640"/>
              <a:gd name="connsiteY1" fmla="*/ 0 h 1706880"/>
              <a:gd name="connsiteX2" fmla="*/ 1691640 w 1691640"/>
              <a:gd name="connsiteY2" fmla="*/ 0 h 1706880"/>
              <a:gd name="connsiteX3" fmla="*/ 1691640 w 1691640"/>
              <a:gd name="connsiteY3" fmla="*/ 198120 h 1706880"/>
              <a:gd name="connsiteX0" fmla="*/ 0 w 1691640"/>
              <a:gd name="connsiteY0" fmla="*/ 0 h 198120"/>
              <a:gd name="connsiteX1" fmla="*/ 1691640 w 1691640"/>
              <a:gd name="connsiteY1" fmla="*/ 0 h 198120"/>
              <a:gd name="connsiteX2" fmla="*/ 1691640 w 1691640"/>
              <a:gd name="connsiteY2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0" h="198120">
                <a:moveTo>
                  <a:pt x="0" y="0"/>
                </a:moveTo>
                <a:lnTo>
                  <a:pt x="1691640" y="0"/>
                </a:lnTo>
                <a:lnTo>
                  <a:pt x="1691640" y="19812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F410A7-72F9-3244-1399-1765928EFEAC}"/>
              </a:ext>
            </a:extLst>
          </p:cNvPr>
          <p:cNvSpPr txBox="1"/>
          <p:nvPr/>
        </p:nvSpPr>
        <p:spPr>
          <a:xfrm>
            <a:off x="1769864" y="936161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Earphone</a:t>
            </a:r>
          </a:p>
        </p:txBody>
      </p:sp>
      <p:pic>
        <p:nvPicPr>
          <p:cNvPr id="2" name="Picture 16" descr="Realme Buds Earphones">
            <a:extLst>
              <a:ext uri="{FF2B5EF4-FFF2-40B4-BE49-F238E27FC236}">
                <a16:creationId xmlns:a16="http://schemas.microsoft.com/office/drawing/2014/main" id="{B8C43D11-A53A-62E6-3198-AB9C589F2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6" t="28581" r="25128" b="19884"/>
          <a:stretch>
            <a:fillRect/>
          </a:stretch>
        </p:blipFill>
        <p:spPr bwMode="auto">
          <a:xfrm rot="5400000">
            <a:off x="2152118" y="226307"/>
            <a:ext cx="229667" cy="11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09787E-3C2D-C062-7B42-803FF8BA7532}"/>
              </a:ext>
            </a:extLst>
          </p:cNvPr>
          <p:cNvGrpSpPr/>
          <p:nvPr/>
        </p:nvGrpSpPr>
        <p:grpSpPr>
          <a:xfrm>
            <a:off x="1793302" y="1435209"/>
            <a:ext cx="705215" cy="792987"/>
            <a:chOff x="4168261" y="1392910"/>
            <a:chExt cx="705215" cy="792987"/>
          </a:xfrm>
        </p:grpSpPr>
        <p:pic>
          <p:nvPicPr>
            <p:cNvPr id="5" name="Picture 2" descr="SIM card sizes explained: Standard, Micro and Nano">
              <a:extLst>
                <a:ext uri="{FF2B5EF4-FFF2-40B4-BE49-F238E27FC236}">
                  <a16:creationId xmlns:a16="http://schemas.microsoft.com/office/drawing/2014/main" id="{AED7D77B-CC81-A318-7AF6-B69CC03BF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27" t="32901" r="38298" b="27956"/>
            <a:stretch>
              <a:fillRect/>
            </a:stretch>
          </p:blipFill>
          <p:spPr bwMode="auto">
            <a:xfrm>
              <a:off x="4168261" y="1392910"/>
              <a:ext cx="705215" cy="79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F4A45C-DD55-9ACF-A8C6-33B10755E34B}"/>
                </a:ext>
              </a:extLst>
            </p:cNvPr>
            <p:cNvSpPr/>
            <p:nvPr/>
          </p:nvSpPr>
          <p:spPr>
            <a:xfrm>
              <a:off x="4379901" y="1592352"/>
              <a:ext cx="432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35CB64-FD38-D141-8A52-DBA977E177EC}"/>
              </a:ext>
            </a:extLst>
          </p:cNvPr>
          <p:cNvSpPr txBox="1"/>
          <p:nvPr/>
        </p:nvSpPr>
        <p:spPr>
          <a:xfrm>
            <a:off x="1655850" y="2163436"/>
            <a:ext cx="1114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Micro SIM Card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34A63A38-439D-EC8F-6D8D-13D76170C79B}"/>
              </a:ext>
            </a:extLst>
          </p:cNvPr>
          <p:cNvSpPr/>
          <p:nvPr/>
        </p:nvSpPr>
        <p:spPr>
          <a:xfrm>
            <a:off x="2158729" y="2378107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1" name="Picture 4" descr="Sandisk SDSQUA4-032G-GN6MN 32GB MicroSD Card">
            <a:extLst>
              <a:ext uri="{FF2B5EF4-FFF2-40B4-BE49-F238E27FC236}">
                <a16:creationId xmlns:a16="http://schemas.microsoft.com/office/drawing/2014/main" id="{3B7D5CF1-66A7-BD2D-18CC-761C23801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26519" r="19398" b="26380"/>
          <a:stretch>
            <a:fillRect/>
          </a:stretch>
        </p:blipFill>
        <p:spPr bwMode="auto">
          <a:xfrm rot="16200000">
            <a:off x="4260213" y="4436550"/>
            <a:ext cx="583830" cy="4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Down 54">
            <a:extLst>
              <a:ext uri="{FF2B5EF4-FFF2-40B4-BE49-F238E27FC236}">
                <a16:creationId xmlns:a16="http://schemas.microsoft.com/office/drawing/2014/main" id="{B25D8C0D-917B-3CE3-4202-27B4BCA0CEB2}"/>
              </a:ext>
            </a:extLst>
          </p:cNvPr>
          <p:cNvSpPr/>
          <p:nvPr/>
        </p:nvSpPr>
        <p:spPr>
          <a:xfrm rot="10800000">
            <a:off x="4447805" y="4115371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9F8C34-AE47-A788-99E5-77A64E8C6A56}"/>
              </a:ext>
            </a:extLst>
          </p:cNvPr>
          <p:cNvSpPr txBox="1"/>
          <p:nvPr/>
        </p:nvSpPr>
        <p:spPr>
          <a:xfrm>
            <a:off x="4735747" y="4709984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Micro SD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EE390-3738-2361-22CB-22C435930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789" y="-6103804"/>
            <a:ext cx="6950042" cy="56514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4B8660-4DDD-BB36-9EB1-F608FE74C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5383" y="1340200"/>
            <a:ext cx="7102456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uy a Raspberry Pi Zero 2 W – Raspberry Pi">
            <a:extLst>
              <a:ext uri="{FF2B5EF4-FFF2-40B4-BE49-F238E27FC236}">
                <a16:creationId xmlns:a16="http://schemas.microsoft.com/office/drawing/2014/main" id="{06D96C3C-2963-C20B-5C52-151F9A78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4097" y="2293782"/>
            <a:ext cx="2423499" cy="118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351F4-027F-14B9-EF1D-8F6D1D92365B}"/>
              </a:ext>
            </a:extLst>
          </p:cNvPr>
          <p:cNvSpPr/>
          <p:nvPr/>
        </p:nvSpPr>
        <p:spPr>
          <a:xfrm rot="16200000">
            <a:off x="3411173" y="2370205"/>
            <a:ext cx="2340000" cy="1080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6446A-3782-2E52-E83F-36200B41851C}"/>
              </a:ext>
            </a:extLst>
          </p:cNvPr>
          <p:cNvSpPr/>
          <p:nvPr/>
        </p:nvSpPr>
        <p:spPr>
          <a:xfrm rot="16200000">
            <a:off x="4140529" y="3924957"/>
            <a:ext cx="55890" cy="254602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A5B93-5351-EF01-E35A-53B240B996CE}"/>
              </a:ext>
            </a:extLst>
          </p:cNvPr>
          <p:cNvSpPr/>
          <p:nvPr/>
        </p:nvSpPr>
        <p:spPr>
          <a:xfrm rot="16200000">
            <a:off x="3259472" y="2479538"/>
            <a:ext cx="2382370" cy="818955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8E96-E207-BD00-0DDE-7A40608DC2A1}"/>
              </a:ext>
            </a:extLst>
          </p:cNvPr>
          <p:cNvSpPr/>
          <p:nvPr/>
        </p:nvSpPr>
        <p:spPr>
          <a:xfrm rot="16200000">
            <a:off x="3879787" y="3840421"/>
            <a:ext cx="401170" cy="7838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D7B8B-C559-AEC4-0A9A-00867E05533A}"/>
              </a:ext>
            </a:extLst>
          </p:cNvPr>
          <p:cNvSpPr/>
          <p:nvPr/>
        </p:nvSpPr>
        <p:spPr>
          <a:xfrm rot="16200000">
            <a:off x="4186105" y="3776983"/>
            <a:ext cx="55889" cy="4571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0" descr="SIM868 Development Board - GSM/GPRS/BT/GPS Module">
            <a:extLst>
              <a:ext uri="{FF2B5EF4-FFF2-40B4-BE49-F238E27FC236}">
                <a16:creationId xmlns:a16="http://schemas.microsoft.com/office/drawing/2014/main" id="{0A8794A8-475B-E74C-E061-F5A2FD214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21945" r="9306" b="15602"/>
          <a:stretch>
            <a:fillRect/>
          </a:stretch>
        </p:blipFill>
        <p:spPr bwMode="auto">
          <a:xfrm>
            <a:off x="1889938" y="2599365"/>
            <a:ext cx="1914273" cy="15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0CE15D-8E48-79D0-D029-4EF1EC8EC08E}"/>
              </a:ext>
            </a:extLst>
          </p:cNvPr>
          <p:cNvSpPr/>
          <p:nvPr/>
        </p:nvSpPr>
        <p:spPr>
          <a:xfrm>
            <a:off x="1920875" y="3470275"/>
            <a:ext cx="2120293" cy="60753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C204CD-31B3-6B89-3B1E-1C16C7C3A303}"/>
              </a:ext>
            </a:extLst>
          </p:cNvPr>
          <p:cNvSpPr/>
          <p:nvPr/>
        </p:nvSpPr>
        <p:spPr>
          <a:xfrm rot="16200000">
            <a:off x="3753170" y="3789815"/>
            <a:ext cx="288000" cy="288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8" descr="MPU6050: module for positioning with Arduino">
            <a:extLst>
              <a:ext uri="{FF2B5EF4-FFF2-40B4-BE49-F238E27FC236}">
                <a16:creationId xmlns:a16="http://schemas.microsoft.com/office/drawing/2014/main" id="{AA8CB059-BCE7-9508-62F1-A2E520CB4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4" t="3295" r="27764" b="4057"/>
          <a:stretch>
            <a:fillRect/>
          </a:stretch>
        </p:blipFill>
        <p:spPr bwMode="auto">
          <a:xfrm rot="10800000">
            <a:off x="3168333" y="1714755"/>
            <a:ext cx="630830" cy="79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62A781-EBE7-364B-E73B-CDB8D5AE4CE7}"/>
              </a:ext>
            </a:extLst>
          </p:cNvPr>
          <p:cNvSpPr/>
          <p:nvPr/>
        </p:nvSpPr>
        <p:spPr>
          <a:xfrm rot="10800000">
            <a:off x="3211024" y="1750677"/>
            <a:ext cx="561600" cy="730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62FF8-EB43-1951-43BA-E7790C121383}"/>
              </a:ext>
            </a:extLst>
          </p:cNvPr>
          <p:cNvSpPr/>
          <p:nvPr/>
        </p:nvSpPr>
        <p:spPr>
          <a:xfrm rot="10800000">
            <a:off x="3211023" y="2035969"/>
            <a:ext cx="315607" cy="4431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39130D37-E698-9320-A4F1-512405F55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1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8EB1-B635-85B0-3DA4-1FAD8C2C3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3E7558-9E36-C7AF-A189-0FDBF57DDB94}"/>
              </a:ext>
            </a:extLst>
          </p:cNvPr>
          <p:cNvGrpSpPr/>
          <p:nvPr/>
        </p:nvGrpSpPr>
        <p:grpSpPr>
          <a:xfrm>
            <a:off x="5053532" y="3692450"/>
            <a:ext cx="2084936" cy="1173017"/>
            <a:chOff x="5126182" y="4341092"/>
            <a:chExt cx="2084936" cy="11730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2E46B6-5677-FF81-B1CC-3F2F21ACC469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5A8A4620-E45F-BAA8-0CDB-E5F87832FA50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2EA5FC-568B-DF30-7A8F-EC3B6B344242}"/>
              </a:ext>
            </a:extLst>
          </p:cNvPr>
          <p:cNvGrpSpPr/>
          <p:nvPr/>
        </p:nvGrpSpPr>
        <p:grpSpPr>
          <a:xfrm>
            <a:off x="5667652" y="5020360"/>
            <a:ext cx="856696" cy="964828"/>
            <a:chOff x="3082925" y="-150582"/>
            <a:chExt cx="2155825" cy="24279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21F39B-C879-DFCC-D1DF-E86C8A89EC62}"/>
                </a:ext>
              </a:extLst>
            </p:cNvPr>
            <p:cNvSpPr txBox="1"/>
            <p:nvPr/>
          </p:nvSpPr>
          <p:spPr>
            <a:xfrm>
              <a:off x="3082925" y="1619025"/>
              <a:ext cx="2155825" cy="65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 cameras</a:t>
              </a:r>
            </a:p>
          </p:txBody>
        </p:sp>
        <p:pic>
          <p:nvPicPr>
            <p:cNvPr id="20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648F5F23-1B71-0BFB-82F4-DD366A3CF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BA0FD5A2-FB55-075E-C172-C3D0EF2957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AD252A-CEAA-B56B-2A1A-8F5FD991E31D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BB92DE1D-5AAF-8BD0-4897-52C58A08A0FF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00D12B-DE55-D100-D73F-CFD7B4947196}"/>
                </a:ext>
              </a:extLst>
            </p:cNvPr>
            <p:cNvSpPr txBox="1"/>
            <p:nvPr/>
          </p:nvSpPr>
          <p:spPr>
            <a:xfrm>
              <a:off x="3106313" y="-150582"/>
              <a:ext cx="2132437" cy="658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6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47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426A3-D3FA-19CB-27F2-853955CD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20FEF5FA-3AEE-7DDD-9245-6AE5C14B2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D39E4395-8DB4-FA8C-D802-66F14EAD7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B8A7D23-8D7B-25B5-70C3-871095A467E9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94E920D9-0921-AC3F-07EF-9F4D8352A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A082EB1-F160-2240-9FC9-F3835262D1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BE5FBA-9BCC-6BBB-A9FC-8E07FD331BCE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Photogrammetry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5FA3169-0162-7ACC-13C4-4201FD5BFF65}"/>
              </a:ext>
            </a:extLst>
          </p:cNvPr>
          <p:cNvGrpSpPr/>
          <p:nvPr/>
        </p:nvGrpSpPr>
        <p:grpSpPr>
          <a:xfrm>
            <a:off x="2912911" y="3613234"/>
            <a:ext cx="2055964" cy="1466488"/>
            <a:chOff x="2937338" y="184984"/>
            <a:chExt cx="2446999" cy="17454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740B3F-F3AB-9E9F-9AA4-EE3BE4020BB8}"/>
                </a:ext>
              </a:extLst>
            </p:cNvPr>
            <p:cNvSpPr txBox="1"/>
            <p:nvPr/>
          </p:nvSpPr>
          <p:spPr>
            <a:xfrm>
              <a:off x="2937338" y="1619024"/>
              <a:ext cx="2446999" cy="3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E2FCE449-CDE9-9ACD-AF4C-B0D4BB06D6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B58D9DB-BA06-FB8B-2123-B93E1E4111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C0C3DB4-BC62-954E-BC1C-63DAEDAE4B80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2A663C00-FD0A-A9BF-9915-9855613A7C00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3AC6537-0941-1534-6A77-EFAE1C5979FC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DD0282C-90A6-EA63-8CDE-7E0E44D469C9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42C5CF-05F8-127F-02E9-584B5A38D342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C6084-46E2-3F57-8EB7-F9E86DCABD3F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FFA68C05-89E1-A5FF-C9D6-E0E3E41E9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EA14AF18-0592-B360-E9E5-27EFE92E0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0045A59-87DF-5D13-3064-E9F8FC3A9EC1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0B7AF19-31BA-DAC7-FDAA-DB8522B9CCAD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2FC142-D73B-265A-9477-03A8CD091526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3CBECDE0-38E0-C6C5-D4CC-D06C7F112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6726CB-4322-912A-150B-01C072CA0100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3C42B-5245-F36E-696A-0894020ABD84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72FFA-984B-B276-69D8-E38695474921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FA3080-DAE1-DD90-2FCD-27CC7737718D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98993-1921-0EFA-79D4-BC8091109B18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 in Client-side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0187A2-F413-68F4-E5EC-90C4F25FF04C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19CBA0-0ABA-1068-94E8-659ABFA8DEED}"/>
              </a:ext>
            </a:extLst>
          </p:cNvPr>
          <p:cNvCxnSpPr>
            <a:cxnSpLocks/>
          </p:cNvCxnSpPr>
          <p:nvPr/>
        </p:nvCxnSpPr>
        <p:spPr>
          <a:xfrm>
            <a:off x="4926013" y="4214044"/>
            <a:ext cx="12503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BE9033-B3F3-FEEA-D7D9-6BF29D25919F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E6D8BEE8-55F9-68B6-3469-C32D8685A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6A352D-2D9F-7DD4-6937-8553BC9A498D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C0FA9E-DE28-0170-1921-7501D5ABCAF5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Emulated Vision to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9AD4986A-48E6-8CD5-3E20-B4E0D56FC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3622902" y="-954208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E05635-6D5B-E143-6CCA-9EB803BDBB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4DEFCD-30BC-D77E-95CB-3E6157F900D7}"/>
              </a:ext>
            </a:extLst>
          </p:cNvPr>
          <p:cNvCxnSpPr>
            <a:cxnSpLocks/>
          </p:cNvCxnSpPr>
          <p:nvPr/>
        </p:nvCxnSpPr>
        <p:spPr>
          <a:xfrm flipH="1" flipV="1">
            <a:off x="4926013" y="0"/>
            <a:ext cx="1284269" cy="12511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30FDF20D-86D3-BCA3-F183-A9355BCF2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670576" y="5702937"/>
            <a:ext cx="530412" cy="10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E86C33-27E0-4A8F-853C-2CC7AD24043C}"/>
              </a:ext>
            </a:extLst>
          </p:cNvPr>
          <p:cNvCxnSpPr>
            <a:cxnSpLocks/>
            <a:stCxn id="35" idx="0"/>
            <a:endCxn id="19" idx="2"/>
          </p:cNvCxnSpPr>
          <p:nvPr/>
        </p:nvCxnSpPr>
        <p:spPr>
          <a:xfrm flipV="1">
            <a:off x="3935782" y="5079722"/>
            <a:ext cx="5111" cy="6232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631763E-7000-9603-8F98-9A18B944B0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58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D75AF5-B126-FC17-2D2E-9B82BB3DC6AD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3946519" y="6905732"/>
            <a:ext cx="3960" cy="8711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9EF4DBA-DACE-D65E-8E78-69EE2BE29319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439C0-23E5-5208-AACF-658ED3AC901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968875" y="4948917"/>
            <a:ext cx="1057710" cy="6033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8DEA86-F2A3-2D7A-4689-04A2F7102C63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B21D29-A528-ACF1-22F7-87B2EC18EFFB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1A370-D774-90CA-790F-FBA8B86EFA53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A33F41-3827-F4E6-A16A-63F6107F40E6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6422200-9941-5A9B-AFA8-6B28BBABB7A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D48A49-D91B-F32D-B81D-A80B7F6719ED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D30F37-E1AF-4B76-F2AB-BC81EE07D020}"/>
              </a:ext>
            </a:extLst>
          </p:cNvPr>
          <p:cNvCxnSpPr>
            <a:cxnSpLocks/>
          </p:cNvCxnSpPr>
          <p:nvPr/>
        </p:nvCxnSpPr>
        <p:spPr>
          <a:xfrm>
            <a:off x="4846553" y="8413072"/>
            <a:ext cx="10295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7DBD0D9-1C87-7C06-FE0C-F9AC32B5801F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CD9518-9FAA-3D93-A71C-16BE837B1EC1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58406C-FB0E-DBDA-AFAC-1244DCB7C51C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BDBAC1-3EE5-E7DD-1A12-D86656B7E97F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33CCFB-EDBD-2772-F093-416C3BCE1902}"/>
              </a:ext>
            </a:extLst>
          </p:cNvPr>
          <p:cNvSpPr txBox="1"/>
          <p:nvPr/>
        </p:nvSpPr>
        <p:spPr>
          <a:xfrm>
            <a:off x="3048580" y="50547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Speaker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6BE74A-52C6-336A-9B0B-C4F8D0215C71}"/>
              </a:ext>
            </a:extLst>
          </p:cNvPr>
          <p:cNvSpPr txBox="1"/>
          <p:nvPr/>
        </p:nvSpPr>
        <p:spPr>
          <a:xfrm>
            <a:off x="2843910" y="664412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C81627-67C3-A9F5-88C2-CA9F2C117CB7}"/>
              </a:ext>
            </a:extLst>
          </p:cNvPr>
          <p:cNvSpPr txBox="1"/>
          <p:nvPr/>
        </p:nvSpPr>
        <p:spPr>
          <a:xfrm>
            <a:off x="2884472" y="9092323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Microphone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2D12F-B2C5-2160-9A53-2AAE5D646436}"/>
              </a:ext>
            </a:extLst>
          </p:cNvPr>
          <p:cNvSpPr/>
          <p:nvPr/>
        </p:nvSpPr>
        <p:spPr>
          <a:xfrm>
            <a:off x="9490652" y="760467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8" name="Picture 10" descr="GPRS GSM GPS SIM808 Board for Arduino">
            <a:extLst>
              <a:ext uri="{FF2B5EF4-FFF2-40B4-BE49-F238E27FC236}">
                <a16:creationId xmlns:a16="http://schemas.microsoft.com/office/drawing/2014/main" id="{55286186-47B0-F06B-AA19-D1AE11C2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15" y="9818764"/>
            <a:ext cx="1257787" cy="119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227A8E2-926B-A97B-D0F8-80A1C39FE3CA}"/>
              </a:ext>
            </a:extLst>
          </p:cNvPr>
          <p:cNvSpPr txBox="1"/>
          <p:nvPr/>
        </p:nvSpPr>
        <p:spPr>
          <a:xfrm>
            <a:off x="3227278" y="11114024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SIM868 with GPS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8B17D8-0C57-BCAF-2D8B-2E1E54C6AE33}"/>
              </a:ext>
            </a:extLst>
          </p:cNvPr>
          <p:cNvCxnSpPr>
            <a:cxnSpLocks/>
          </p:cNvCxnSpPr>
          <p:nvPr/>
        </p:nvCxnSpPr>
        <p:spPr>
          <a:xfrm flipH="1">
            <a:off x="5082748" y="10405087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A70FE45-0665-FD96-38C8-E73E471ADD06}"/>
              </a:ext>
            </a:extLst>
          </p:cNvPr>
          <p:cNvSpPr txBox="1"/>
          <p:nvPr/>
        </p:nvSpPr>
        <p:spPr>
          <a:xfrm>
            <a:off x="4881220" y="10041867"/>
            <a:ext cx="1209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Or by 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WLAN</a:t>
            </a:r>
          </a:p>
        </p:txBody>
      </p:sp>
      <p:pic>
        <p:nvPicPr>
          <p:cNvPr id="79" name="Picture 12" descr="Server Images - Free Download on Freepik">
            <a:extLst>
              <a:ext uri="{FF2B5EF4-FFF2-40B4-BE49-F238E27FC236}">
                <a16:creationId xmlns:a16="http://schemas.microsoft.com/office/drawing/2014/main" id="{C7CFDB00-034A-853F-42E1-38A63DE7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3" y="9793516"/>
            <a:ext cx="1223140" cy="122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FB3F10C-B4EB-30CD-0405-00F331AA4F90}"/>
              </a:ext>
            </a:extLst>
          </p:cNvPr>
          <p:cNvSpPr txBox="1"/>
          <p:nvPr/>
        </p:nvSpPr>
        <p:spPr>
          <a:xfrm>
            <a:off x="1065635" y="11114024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24AD55-2CD3-2127-A000-6D9C163188C0}"/>
              </a:ext>
            </a:extLst>
          </p:cNvPr>
          <p:cNvCxnSpPr>
            <a:cxnSpLocks/>
          </p:cNvCxnSpPr>
          <p:nvPr/>
        </p:nvCxnSpPr>
        <p:spPr>
          <a:xfrm flipH="1">
            <a:off x="2829561" y="10417710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D4E92AB-5467-7993-69BC-B8CE2287CDFC}"/>
              </a:ext>
            </a:extLst>
          </p:cNvPr>
          <p:cNvSpPr txBox="1"/>
          <p:nvPr/>
        </p:nvSpPr>
        <p:spPr>
          <a:xfrm>
            <a:off x="-670181" y="11062786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pic>
        <p:nvPicPr>
          <p:cNvPr id="83" name="Picture 14" descr="What is an API and how does it work?">
            <a:extLst>
              <a:ext uri="{FF2B5EF4-FFF2-40B4-BE49-F238E27FC236}">
                <a16:creationId xmlns:a16="http://schemas.microsoft.com/office/drawing/2014/main" id="{ADC75BFC-263D-5B33-D76A-882B4E75A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-496545" y="9763059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329493-AB82-FD46-C8D7-E07624CDB188}"/>
              </a:ext>
            </a:extLst>
          </p:cNvPr>
          <p:cNvCxnSpPr>
            <a:cxnSpLocks/>
          </p:cNvCxnSpPr>
          <p:nvPr/>
        </p:nvCxnSpPr>
        <p:spPr>
          <a:xfrm flipH="1">
            <a:off x="781192" y="10432115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4AB01F9-FE84-32DB-EC49-CEE814BAC010}"/>
              </a:ext>
            </a:extLst>
          </p:cNvPr>
          <p:cNvGrpSpPr/>
          <p:nvPr/>
        </p:nvGrpSpPr>
        <p:grpSpPr>
          <a:xfrm rot="10800000">
            <a:off x="3751760" y="1508329"/>
            <a:ext cx="1051874" cy="1320131"/>
            <a:chOff x="5191497" y="1329985"/>
            <a:chExt cx="630830" cy="791709"/>
          </a:xfrm>
        </p:grpSpPr>
        <p:pic>
          <p:nvPicPr>
            <p:cNvPr id="86" name="Picture 8" descr="MPU6050: module for positioning with Arduino">
              <a:extLst>
                <a:ext uri="{FF2B5EF4-FFF2-40B4-BE49-F238E27FC236}">
                  <a16:creationId xmlns:a16="http://schemas.microsoft.com/office/drawing/2014/main" id="{E31D6231-7435-81CF-BE60-3DB0C9518D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921E9E9-C911-2468-A8E4-DA1F7367CFEB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F6393-DDDF-5581-0658-D07605B9C980}"/>
              </a:ext>
            </a:extLst>
          </p:cNvPr>
          <p:cNvSpPr txBox="1"/>
          <p:nvPr/>
        </p:nvSpPr>
        <p:spPr>
          <a:xfrm>
            <a:off x="3182849" y="2813569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Inertial Measurement Unit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(IMU)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B1076CB-FF75-C688-17C8-953FB1F9F2F4}"/>
              </a:ext>
            </a:extLst>
          </p:cNvPr>
          <p:cNvCxnSpPr>
            <a:cxnSpLocks/>
          </p:cNvCxnSpPr>
          <p:nvPr/>
        </p:nvCxnSpPr>
        <p:spPr>
          <a:xfrm>
            <a:off x="5082748" y="2263735"/>
            <a:ext cx="1115975" cy="10305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183CE2E-20F0-90F7-CE0D-395B9AB7B316}"/>
              </a:ext>
            </a:extLst>
          </p:cNvPr>
          <p:cNvSpPr txBox="1"/>
          <p:nvPr/>
        </p:nvSpPr>
        <p:spPr>
          <a:xfrm>
            <a:off x="3804603" y="518817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Gestures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6DC782D-E447-9EB6-B0B4-13D112FCCE0D}"/>
              </a:ext>
            </a:extLst>
          </p:cNvPr>
          <p:cNvSpPr txBox="1"/>
          <p:nvPr/>
        </p:nvSpPr>
        <p:spPr>
          <a:xfrm>
            <a:off x="3829477" y="707822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Voice Commands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AF24F23-4AAE-B1E8-3638-9478649BBCCA}"/>
              </a:ext>
            </a:extLst>
          </p:cNvPr>
          <p:cNvSpPr txBox="1"/>
          <p:nvPr/>
        </p:nvSpPr>
        <p:spPr>
          <a:xfrm>
            <a:off x="4835140" y="3866187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Photogrammetry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ADC7DD-DBEE-E2E5-653D-C1C320779177}"/>
              </a:ext>
            </a:extLst>
          </p:cNvPr>
          <p:cNvSpPr txBox="1"/>
          <p:nvPr/>
        </p:nvSpPr>
        <p:spPr>
          <a:xfrm>
            <a:off x="4911604" y="550604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DF626DF-3071-C3D7-A299-90C06892D74A}"/>
              </a:ext>
            </a:extLst>
          </p:cNvPr>
          <p:cNvSpPr txBox="1"/>
          <p:nvPr/>
        </p:nvSpPr>
        <p:spPr>
          <a:xfrm>
            <a:off x="4721729" y="801631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WisperX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FD198C-C511-810B-EC41-D3BCB510E83C}"/>
              </a:ext>
            </a:extLst>
          </p:cNvPr>
          <p:cNvSpPr/>
          <p:nvPr/>
        </p:nvSpPr>
        <p:spPr>
          <a:xfrm>
            <a:off x="318804" y="42595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SENSORS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3A3DC840-1275-6476-644A-C50558356227}"/>
              </a:ext>
            </a:extLst>
          </p:cNvPr>
          <p:cNvCxnSpPr>
            <a:stCxn id="126" idx="0"/>
            <a:endCxn id="91" idx="1"/>
          </p:cNvCxnSpPr>
          <p:nvPr/>
        </p:nvCxnSpPr>
        <p:spPr>
          <a:xfrm flipV="1">
            <a:off x="1217715" y="3029013"/>
            <a:ext cx="1965134" cy="1230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A960BD67-0D26-129C-510B-B46C1D94A789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2116625" y="4457531"/>
            <a:ext cx="721661" cy="2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93471DF5-5B41-3F75-057F-04C8697EC30D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1217715" y="4709658"/>
            <a:ext cx="2058711" cy="28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85EEAE-02E9-A6D9-ECE8-79F640B031EF}"/>
              </a:ext>
            </a:extLst>
          </p:cNvPr>
          <p:cNvSpPr/>
          <p:nvPr/>
        </p:nvSpPr>
        <p:spPr>
          <a:xfrm>
            <a:off x="349955" y="-3986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ACTUALATOR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C116AEE9-DB40-308E-C707-AF8A350FF6B9}"/>
              </a:ext>
            </a:extLst>
          </p:cNvPr>
          <p:cNvCxnSpPr>
            <a:cxnSpLocks/>
            <a:stCxn id="1035" idx="3"/>
            <a:endCxn id="32" idx="1"/>
          </p:cNvCxnSpPr>
          <p:nvPr/>
        </p:nvCxnSpPr>
        <p:spPr>
          <a:xfrm>
            <a:off x="2147776" y="-173572"/>
            <a:ext cx="1475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05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47506C39-3A6A-E083-9A0F-C5D19636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-3030197"/>
            <a:ext cx="11261558" cy="1121793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2268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99CB6D-391D-3AA7-C60F-17E94EA6150B}"/>
              </a:ext>
            </a:extLst>
          </p:cNvPr>
          <p:cNvSpPr/>
          <p:nvPr/>
        </p:nvSpPr>
        <p:spPr>
          <a:xfrm>
            <a:off x="1743958" y="743504"/>
            <a:ext cx="2645434" cy="66442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A0CD-EB17-9446-F9A6-1ED86B2E8FBA}"/>
              </a:ext>
            </a:extLst>
          </p:cNvPr>
          <p:cNvSpPr txBox="1"/>
          <p:nvPr/>
        </p:nvSpPr>
        <p:spPr>
          <a:xfrm>
            <a:off x="1743960" y="374173"/>
            <a:ext cx="26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10AE0D-380C-EB84-3137-B8E4A4A93FC5}"/>
              </a:ext>
            </a:extLst>
          </p:cNvPr>
          <p:cNvSpPr/>
          <p:nvPr/>
        </p:nvSpPr>
        <p:spPr>
          <a:xfrm>
            <a:off x="4773283" y="743505"/>
            <a:ext cx="2645434" cy="664426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FDB19A-3085-ED5D-D6BB-5F30E1286757}"/>
              </a:ext>
            </a:extLst>
          </p:cNvPr>
          <p:cNvSpPr/>
          <p:nvPr/>
        </p:nvSpPr>
        <p:spPr>
          <a:xfrm>
            <a:off x="7802608" y="688303"/>
            <a:ext cx="2645434" cy="66994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D09A-328F-5A5B-6B14-36F1BAED702D}"/>
              </a:ext>
            </a:extLst>
          </p:cNvPr>
          <p:cNvSpPr txBox="1"/>
          <p:nvPr/>
        </p:nvSpPr>
        <p:spPr>
          <a:xfrm>
            <a:off x="4316028" y="374173"/>
            <a:ext cx="35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0AFF-1DCE-68DF-043E-7E6B3E8AD6FF}"/>
              </a:ext>
            </a:extLst>
          </p:cNvPr>
          <p:cNvSpPr txBox="1"/>
          <p:nvPr/>
        </p:nvSpPr>
        <p:spPr>
          <a:xfrm>
            <a:off x="7802608" y="318972"/>
            <a:ext cx="26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OUTPUT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4D8DA-C5E4-6531-8CA8-7ABFE87F8577}"/>
              </a:ext>
            </a:extLst>
          </p:cNvPr>
          <p:cNvGrpSpPr/>
          <p:nvPr/>
        </p:nvGrpSpPr>
        <p:grpSpPr>
          <a:xfrm>
            <a:off x="1743953" y="2319010"/>
            <a:ext cx="2645434" cy="1267037"/>
            <a:chOff x="1743953" y="2319010"/>
            <a:chExt cx="2645434" cy="1267037"/>
          </a:xfrm>
        </p:grpSpPr>
        <p:pic>
          <p:nvPicPr>
            <p:cNvPr id="1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DB02BD9-8F7E-E242-3B4A-85CE195A2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C35CB1-7FF7-F4EA-1C18-BEAB52CEC2FB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OV5640 Camera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8E560-6D14-72AF-1F36-F5E9770E28BE}"/>
              </a:ext>
            </a:extLst>
          </p:cNvPr>
          <p:cNvGrpSpPr/>
          <p:nvPr/>
        </p:nvGrpSpPr>
        <p:grpSpPr>
          <a:xfrm>
            <a:off x="4989430" y="1035591"/>
            <a:ext cx="2213139" cy="1995732"/>
            <a:chOff x="5894774" y="366943"/>
            <a:chExt cx="2213139" cy="19957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1A4AD7-74C0-2615-2A88-A19AAAD8B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3" r="10243"/>
            <a:stretch/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867827-EA27-CCEE-6768-5C1AF8E41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8F8465-AF4C-BA25-961D-D60703CED482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Visual to Audio Substitution</a:t>
              </a:r>
            </a:p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(Custom Process)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D006C0-FBA6-FC7A-5DBE-E46FBE54AC9C}"/>
              </a:ext>
            </a:extLst>
          </p:cNvPr>
          <p:cNvGrpSpPr/>
          <p:nvPr/>
        </p:nvGrpSpPr>
        <p:grpSpPr>
          <a:xfrm>
            <a:off x="4960733" y="3144412"/>
            <a:ext cx="2270531" cy="1995220"/>
            <a:chOff x="4960733" y="3144412"/>
            <a:chExt cx="2270531" cy="1995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1E9E8E-EDCD-25A8-576C-E0F4D8C3E54F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22" name="Picture 2" descr="Google Open Sources Real-Time Hand Gesture Recognition Algorithm For  Developers - Tech">
                <a:extLst>
                  <a:ext uri="{FF2B5EF4-FFF2-40B4-BE49-F238E27FC236}">
                    <a16:creationId xmlns:a16="http://schemas.microsoft.com/office/drawing/2014/main" id="{DC5F3266-582B-4FF4-3EEB-6967F6A7B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2" r="19519"/>
              <a:stretch>
                <a:fillRect/>
              </a:stretch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9282DD-029B-A66A-7A47-5D79EB6A78B3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Hand Gesture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MediaPipe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472B3D-1BF4-CA49-B56C-EF5943AE6CA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F8146-3F45-FBB0-EEC0-A6E1C1C439D1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4" name="Picture 2" descr="MediaPipe">
                <a:extLst>
                  <a:ext uri="{FF2B5EF4-FFF2-40B4-BE49-F238E27FC236}">
                    <a16:creationId xmlns:a16="http://schemas.microsoft.com/office/drawing/2014/main" id="{A2C15913-A668-823A-0BA3-A03FA8C1C1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AA433-AA77-3483-64AB-212ABD690624}"/>
              </a:ext>
            </a:extLst>
          </p:cNvPr>
          <p:cNvGrpSpPr/>
          <p:nvPr/>
        </p:nvGrpSpPr>
        <p:grpSpPr>
          <a:xfrm>
            <a:off x="4960423" y="5251620"/>
            <a:ext cx="2270531" cy="1995220"/>
            <a:chOff x="4960733" y="3144412"/>
            <a:chExt cx="2270531" cy="19952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FE0FF0-7C1F-A886-2376-A08F4023351D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35241F72-809A-C4B4-E9D8-A6BDF69BC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" r="133"/>
              <a:stretch/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1D08CB-175D-8515-98D6-7D886FF15A87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Voice Command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WhisperX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2A156E-8132-1A5B-03DB-3579EC7968C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1A13B8-820F-CA74-9748-9AA8AFF5B3B9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1455D1AB-6E3B-18CB-EBE5-2E741042B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3A2451-E9A2-0EAA-FBD0-E09545599ED4}"/>
              </a:ext>
            </a:extLst>
          </p:cNvPr>
          <p:cNvGrpSpPr/>
          <p:nvPr/>
        </p:nvGrpSpPr>
        <p:grpSpPr>
          <a:xfrm>
            <a:off x="1743474" y="5388401"/>
            <a:ext cx="2645434" cy="1289669"/>
            <a:chOff x="1767677" y="3575474"/>
            <a:chExt cx="2645434" cy="12896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AFAB7E-14DA-7B90-3749-86D5D05E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5965" y="3575474"/>
              <a:ext cx="1221417" cy="12214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6B8AD6-626E-49E7-37B3-F58A67D6EC72}"/>
                </a:ext>
              </a:extLst>
            </p:cNvPr>
            <p:cNvSpPr txBox="1"/>
            <p:nvPr/>
          </p:nvSpPr>
          <p:spPr>
            <a:xfrm>
              <a:off x="1767677" y="4603533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Earphone Microphone</a:t>
              </a:r>
            </a:p>
          </p:txBody>
        </p:sp>
      </p:grpSp>
      <p:pic>
        <p:nvPicPr>
          <p:cNvPr id="46" name="Picture 18" descr="AIRY TRUE WIRELESS Earbud single left | Teufel">
            <a:extLst>
              <a:ext uri="{FF2B5EF4-FFF2-40B4-BE49-F238E27FC236}">
                <a16:creationId xmlns:a16="http://schemas.microsoft.com/office/drawing/2014/main" id="{502A8A4D-1509-7CFF-086B-93A8CA20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8752598" y="1335413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AC49A1-6248-F46F-73EC-6DECF1532186}"/>
              </a:ext>
            </a:extLst>
          </p:cNvPr>
          <p:cNvSpPr txBox="1"/>
          <p:nvPr/>
        </p:nvSpPr>
        <p:spPr>
          <a:xfrm>
            <a:off x="7802608" y="2248115"/>
            <a:ext cx="2645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Binaural Speakers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8F1315-8544-6F52-19E2-76E491DF8286}"/>
              </a:ext>
            </a:extLst>
          </p:cNvPr>
          <p:cNvCxnSpPr>
            <a:cxnSpLocks/>
          </p:cNvCxnSpPr>
          <p:nvPr/>
        </p:nvCxnSpPr>
        <p:spPr>
          <a:xfrm>
            <a:off x="3653179" y="2815771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981258-88B3-5BDF-2131-63D1CAA09825}"/>
              </a:ext>
            </a:extLst>
          </p:cNvPr>
          <p:cNvCxnSpPr>
            <a:cxnSpLocks/>
          </p:cNvCxnSpPr>
          <p:nvPr/>
        </p:nvCxnSpPr>
        <p:spPr>
          <a:xfrm flipV="1">
            <a:off x="3653179" y="1716766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06CD8-2B57-748B-8049-FF23B813DEF4}"/>
              </a:ext>
            </a:extLst>
          </p:cNvPr>
          <p:cNvCxnSpPr>
            <a:cxnSpLocks/>
          </p:cNvCxnSpPr>
          <p:nvPr/>
        </p:nvCxnSpPr>
        <p:spPr>
          <a:xfrm>
            <a:off x="3619202" y="5980239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4E8A64-4E09-01E4-F3E0-325507FCB2F8}"/>
              </a:ext>
            </a:extLst>
          </p:cNvPr>
          <p:cNvCxnSpPr>
            <a:cxnSpLocks/>
          </p:cNvCxnSpPr>
          <p:nvPr/>
        </p:nvCxnSpPr>
        <p:spPr>
          <a:xfrm>
            <a:off x="7292042" y="1786072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2D4697-A1D2-A319-F937-8232BF7B3A79}"/>
              </a:ext>
            </a:extLst>
          </p:cNvPr>
          <p:cNvGrpSpPr/>
          <p:nvPr/>
        </p:nvGrpSpPr>
        <p:grpSpPr>
          <a:xfrm>
            <a:off x="7802608" y="4487005"/>
            <a:ext cx="2645434" cy="1267037"/>
            <a:chOff x="1743953" y="2319010"/>
            <a:chExt cx="2645434" cy="1267037"/>
          </a:xfrm>
        </p:grpSpPr>
        <p:pic>
          <p:nvPicPr>
            <p:cNvPr id="1024" name="Picture 2">
              <a:extLst>
                <a:ext uri="{FF2B5EF4-FFF2-40B4-BE49-F238E27FC236}">
                  <a16:creationId xmlns:a16="http://schemas.microsoft.com/office/drawing/2014/main" id="{63E3A8FD-D27A-CFED-E461-01382FD26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r="6895"/>
            <a:stretch/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D7D3C7E-3F73-F981-410A-D666221A9674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Instructions</a:t>
              </a:r>
            </a:p>
          </p:txBody>
        </p:sp>
      </p:grp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CB7C633-B43C-1AB3-B624-F920247FA749}"/>
              </a:ext>
            </a:extLst>
          </p:cNvPr>
          <p:cNvCxnSpPr>
            <a:cxnSpLocks/>
          </p:cNvCxnSpPr>
          <p:nvPr/>
        </p:nvCxnSpPr>
        <p:spPr>
          <a:xfrm flipV="1">
            <a:off x="7292042" y="5071929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476549E-D141-0748-4B15-6597597685F5}"/>
              </a:ext>
            </a:extLst>
          </p:cNvPr>
          <p:cNvCxnSpPr>
            <a:cxnSpLocks/>
          </p:cNvCxnSpPr>
          <p:nvPr/>
        </p:nvCxnSpPr>
        <p:spPr>
          <a:xfrm>
            <a:off x="7292042" y="3972924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03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631C2A9D-57DC-050B-FB02-0C4BF80B3DDD}"/>
              </a:ext>
            </a:extLst>
          </p:cNvPr>
          <p:cNvSpPr/>
          <p:nvPr/>
        </p:nvSpPr>
        <p:spPr>
          <a:xfrm>
            <a:off x="4946072" y="304800"/>
            <a:ext cx="2299855" cy="12192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BB25559-E345-4A40-3A9F-403F18F54FB4}"/>
              </a:ext>
            </a:extLst>
          </p:cNvPr>
          <p:cNvSpPr/>
          <p:nvPr/>
        </p:nvSpPr>
        <p:spPr>
          <a:xfrm>
            <a:off x="5347853" y="2272146"/>
            <a:ext cx="1496291" cy="1542472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D1ECDB-8610-561E-195E-B8DDF66B5711}"/>
              </a:ext>
            </a:extLst>
          </p:cNvPr>
          <p:cNvGrpSpPr/>
          <p:nvPr/>
        </p:nvGrpSpPr>
        <p:grpSpPr>
          <a:xfrm>
            <a:off x="5048914" y="4562764"/>
            <a:ext cx="2084936" cy="1173017"/>
            <a:chOff x="5126182" y="4341092"/>
            <a:chExt cx="2084936" cy="11730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DE2386-E555-D205-E14F-F082C2D8BE4D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F35A74C8-5D48-1D26-4DC8-348D14C8372C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sp>
        <p:nvSpPr>
          <p:cNvPr id="8" name="Smiley Face 7">
            <a:extLst>
              <a:ext uri="{FF2B5EF4-FFF2-40B4-BE49-F238E27FC236}">
                <a16:creationId xmlns:a16="http://schemas.microsoft.com/office/drawing/2014/main" id="{2FFA2D8A-FE37-0065-DEEA-A9351B346756}"/>
              </a:ext>
            </a:extLst>
          </p:cNvPr>
          <p:cNvSpPr/>
          <p:nvPr/>
        </p:nvSpPr>
        <p:spPr>
          <a:xfrm>
            <a:off x="8287746" y="2558243"/>
            <a:ext cx="868218" cy="868218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0685-7B6A-BCE7-B624-436DAB4F4A50}"/>
              </a:ext>
            </a:extLst>
          </p:cNvPr>
          <p:cNvSpPr txBox="1"/>
          <p:nvPr/>
        </p:nvSpPr>
        <p:spPr>
          <a:xfrm>
            <a:off x="8050389" y="3440422"/>
            <a:ext cx="134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LANGUAGE</a:t>
            </a:r>
          </a:p>
          <a:p>
            <a:pPr algn="ctr"/>
            <a:r>
              <a:rPr lang="en-PH" dirty="0"/>
              <a:t>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BB563-EF65-F634-6D14-55C062F9DEFC}"/>
              </a:ext>
            </a:extLst>
          </p:cNvPr>
          <p:cNvCxnSpPr/>
          <p:nvPr/>
        </p:nvCxnSpPr>
        <p:spPr>
          <a:xfrm>
            <a:off x="6096000" y="1644073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C50E3-DC67-18ED-5D8E-DB06D69AFBA7}"/>
              </a:ext>
            </a:extLst>
          </p:cNvPr>
          <p:cNvCxnSpPr/>
          <p:nvPr/>
        </p:nvCxnSpPr>
        <p:spPr>
          <a:xfrm>
            <a:off x="6091382" y="3934568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4EEA88-5FC6-2865-49EC-41BCEA5A3215}"/>
              </a:ext>
            </a:extLst>
          </p:cNvPr>
          <p:cNvCxnSpPr>
            <a:cxnSpLocks/>
          </p:cNvCxnSpPr>
          <p:nvPr/>
        </p:nvCxnSpPr>
        <p:spPr>
          <a:xfrm flipH="1">
            <a:off x="4244108" y="3222394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F631E1-BF6D-51E5-82CB-11DB8CEDBEE6}"/>
              </a:ext>
            </a:extLst>
          </p:cNvPr>
          <p:cNvSpPr txBox="1"/>
          <p:nvPr/>
        </p:nvSpPr>
        <p:spPr>
          <a:xfrm>
            <a:off x="6122608" y="3981163"/>
            <a:ext cx="1319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API REQUESTS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660D-08E2-0F11-7233-A14799C42FCC}"/>
              </a:ext>
            </a:extLst>
          </p:cNvPr>
          <p:cNvSpPr txBox="1"/>
          <p:nvPr/>
        </p:nvSpPr>
        <p:spPr>
          <a:xfrm>
            <a:off x="6091382" y="1736346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BROWSING</a:t>
            </a:r>
          </a:p>
        </p:txBody>
      </p:sp>
      <p:pic>
        <p:nvPicPr>
          <p:cNvPr id="2050" name="Picture 2" descr="GPS Icons - Free SVG &amp; PNG GPS Images - Noun Project">
            <a:extLst>
              <a:ext uri="{FF2B5EF4-FFF2-40B4-BE49-F238E27FC236}">
                <a16:creationId xmlns:a16="http://schemas.microsoft.com/office/drawing/2014/main" id="{4A9D9745-E9E2-F8DC-2162-CAA61CAA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40" y="4548284"/>
            <a:ext cx="1042461" cy="10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4D470-4A4D-943C-147B-E1BD4C32E364}"/>
              </a:ext>
            </a:extLst>
          </p:cNvPr>
          <p:cNvGrpSpPr/>
          <p:nvPr/>
        </p:nvGrpSpPr>
        <p:grpSpPr>
          <a:xfrm>
            <a:off x="2856319" y="2511137"/>
            <a:ext cx="1214398" cy="1303481"/>
            <a:chOff x="2821893" y="2253673"/>
            <a:chExt cx="1214398" cy="156094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27F8C2ED-174A-64B8-D873-D54B74EC9C1D}"/>
                </a:ext>
              </a:extLst>
            </p:cNvPr>
            <p:cNvSpPr/>
            <p:nvPr/>
          </p:nvSpPr>
          <p:spPr>
            <a:xfrm>
              <a:off x="2821893" y="317730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B860CC08-0DC6-2704-CC90-1B5D77E91412}"/>
                </a:ext>
              </a:extLst>
            </p:cNvPr>
            <p:cNvSpPr/>
            <p:nvPr/>
          </p:nvSpPr>
          <p:spPr>
            <a:xfrm>
              <a:off x="2821893" y="272039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5FEC2272-17FC-DEAD-81D5-4E9192E6A2D5}"/>
                </a:ext>
              </a:extLst>
            </p:cNvPr>
            <p:cNvSpPr/>
            <p:nvPr/>
          </p:nvSpPr>
          <p:spPr>
            <a:xfrm>
              <a:off x="2821893" y="2253673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F92EFC-E75F-9AF6-0EA2-B9625670FD6F}"/>
              </a:ext>
            </a:extLst>
          </p:cNvPr>
          <p:cNvSpPr txBox="1"/>
          <p:nvPr/>
        </p:nvSpPr>
        <p:spPr>
          <a:xfrm>
            <a:off x="2780081" y="3057129"/>
            <a:ext cx="136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DATABASES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B9AC7-90F3-3659-A4FE-E8FF088030DD}"/>
              </a:ext>
            </a:extLst>
          </p:cNvPr>
          <p:cNvSpPr txBox="1"/>
          <p:nvPr/>
        </p:nvSpPr>
        <p:spPr>
          <a:xfrm>
            <a:off x="2649119" y="5590745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GEOLOCATION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1E4832-0A1C-B3A5-B090-42881FC3FE53}"/>
              </a:ext>
            </a:extLst>
          </p:cNvPr>
          <p:cNvCxnSpPr>
            <a:cxnSpLocks/>
          </p:cNvCxnSpPr>
          <p:nvPr/>
        </p:nvCxnSpPr>
        <p:spPr>
          <a:xfrm flipH="1">
            <a:off x="7038108" y="3166976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70C10A-7745-8ACD-4FF8-E8D9A60B6265}"/>
              </a:ext>
            </a:extLst>
          </p:cNvPr>
          <p:cNvSpPr txBox="1"/>
          <p:nvPr/>
        </p:nvSpPr>
        <p:spPr>
          <a:xfrm>
            <a:off x="4096477" y="2914617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MANAGES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2CA2F-E79C-CF83-09E2-96923B84D38C}"/>
              </a:ext>
            </a:extLst>
          </p:cNvPr>
          <p:cNvSpPr txBox="1"/>
          <p:nvPr/>
        </p:nvSpPr>
        <p:spPr>
          <a:xfrm>
            <a:off x="6830561" y="2865974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EXECUTES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C2D029-9F28-8ABB-0634-B562D866BA46}"/>
              </a:ext>
            </a:extLst>
          </p:cNvPr>
          <p:cNvCxnSpPr>
            <a:cxnSpLocks/>
          </p:cNvCxnSpPr>
          <p:nvPr/>
        </p:nvCxnSpPr>
        <p:spPr>
          <a:xfrm>
            <a:off x="4141608" y="5069514"/>
            <a:ext cx="100304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8158B2-59F8-2F75-0A51-4EE3B80E9F75}"/>
              </a:ext>
            </a:extLst>
          </p:cNvPr>
          <p:cNvSpPr txBox="1"/>
          <p:nvPr/>
        </p:nvSpPr>
        <p:spPr>
          <a:xfrm>
            <a:off x="3931203" y="478556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CAPTURES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CB77DD0E-7BB8-CFC4-09C5-14418CD6E68C}"/>
              </a:ext>
            </a:extLst>
          </p:cNvPr>
          <p:cNvSpPr/>
          <p:nvPr/>
        </p:nvSpPr>
        <p:spPr>
          <a:xfrm>
            <a:off x="8232328" y="4525818"/>
            <a:ext cx="979054" cy="979054"/>
          </a:xfrm>
          <a:prstGeom prst="foldedCorne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7C0A03-D654-026D-1872-5F09BC089E0F}"/>
              </a:ext>
            </a:extLst>
          </p:cNvPr>
          <p:cNvSpPr txBox="1"/>
          <p:nvPr/>
        </p:nvSpPr>
        <p:spPr>
          <a:xfrm>
            <a:off x="7946437" y="5527849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COMMANDS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667184-96D4-FC27-D5D2-C3C9A866B66E}"/>
              </a:ext>
            </a:extLst>
          </p:cNvPr>
          <p:cNvCxnSpPr>
            <a:cxnSpLocks/>
          </p:cNvCxnSpPr>
          <p:nvPr/>
        </p:nvCxnSpPr>
        <p:spPr>
          <a:xfrm flipH="1">
            <a:off x="7082573" y="5073360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E01A84-7CAA-31AF-8007-56FB74F87248}"/>
              </a:ext>
            </a:extLst>
          </p:cNvPr>
          <p:cNvSpPr txBox="1"/>
          <p:nvPr/>
        </p:nvSpPr>
        <p:spPr>
          <a:xfrm>
            <a:off x="6875026" y="477235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PARSES</a:t>
            </a:r>
          </a:p>
        </p:txBody>
      </p:sp>
    </p:spTree>
    <p:extLst>
      <p:ext uri="{BB962C8B-B14F-4D97-AF65-F5344CB8AC3E}">
        <p14:creationId xmlns:p14="http://schemas.microsoft.com/office/powerpoint/2010/main" val="21863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1889-6A27-085D-DFC8-EC4A4757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B4ABE1-EE09-D9F5-5CE6-0C78C362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87164"/>
              </p:ext>
            </p:extLst>
          </p:nvPr>
        </p:nvGraphicFramePr>
        <p:xfrm>
          <a:off x="2032000" y="719666"/>
          <a:ext cx="81279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092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280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650752"/>
                    </a:ext>
                  </a:extLst>
                </a:gridCol>
              </a:tblGrid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6522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2 Cameras :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Visual to Audio Substitution</a:t>
                      </a:r>
                    </a:p>
                    <a:p>
                      <a:r>
                        <a:rPr lang="en-PH" sz="1400" dirty="0"/>
                        <a:t>(Custom Algorithm)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Earphone Speakers: Audio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369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Hand Gesture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MediaPipe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085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Microphone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Voice Command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WhisperX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68253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55249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6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5" y="1861324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4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6" y="2275829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4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4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8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6" y="3993772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5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82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9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5" y="3738070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3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3" y="1148612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3" y="786963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9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7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2" y="1857852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4" y="2945508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3" y="1716583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5" y="3343448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3" y="5481519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7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1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2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5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9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71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0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7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7" y="1021614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6" y="1554889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8" y="1718317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4" y="1346231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4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9" y="807328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31" y="979915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6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62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61" y="274620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9" y="1972331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12" y="2092964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4" y="2742864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01E4-541F-4946-EBF5-B3D36C38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D0BDC10C-237A-4B4A-B2A3-99A40BAD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2356790-15F2-1394-E2D8-B04440989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A6ED22-BA46-2B9E-86C1-8D240DC592BF}"/>
              </a:ext>
            </a:extLst>
          </p:cNvPr>
          <p:cNvGrpSpPr/>
          <p:nvPr/>
        </p:nvGrpSpPr>
        <p:grpSpPr>
          <a:xfrm>
            <a:off x="294292" y="3429000"/>
            <a:ext cx="2213137" cy="1826454"/>
            <a:chOff x="283322" y="315790"/>
            <a:chExt cx="2213137" cy="182645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8120FFC-3802-6131-1401-E3B7868F3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1" t="5966" r="10839" b="14648"/>
            <a:stretch>
              <a:fillRect/>
            </a:stretch>
          </p:blipFill>
          <p:spPr bwMode="auto">
            <a:xfrm>
              <a:off x="289665" y="315790"/>
              <a:ext cx="2202709" cy="15549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7D465-E567-576D-5506-5395D0BC7E57}"/>
                </a:ext>
              </a:extLst>
            </p:cNvPr>
            <p:cNvSpPr txBox="1"/>
            <p:nvPr/>
          </p:nvSpPr>
          <p:spPr>
            <a:xfrm>
              <a:off x="283322" y="1880634"/>
              <a:ext cx="2213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6508E5-07AA-8C4F-4DF0-28CA2C5A6F86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FFB9241-B6F3-964B-0D8F-4DF0B386A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F894A75-E91D-B87D-D07C-F6BAE98EE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85405E-4F43-C556-2004-B3E6EBEA29B9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Point Cloud Projection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38BA30-EF46-A4CC-BDEE-962BEDA5CB8A}"/>
              </a:ext>
            </a:extLst>
          </p:cNvPr>
          <p:cNvGrpSpPr/>
          <p:nvPr/>
        </p:nvGrpSpPr>
        <p:grpSpPr>
          <a:xfrm>
            <a:off x="3200770" y="3298194"/>
            <a:ext cx="2155825" cy="1695650"/>
            <a:chOff x="3082925" y="184984"/>
            <a:chExt cx="2155825" cy="16956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E05FD-2C2F-EC87-C693-512A7C5C2F8E}"/>
                </a:ext>
              </a:extLst>
            </p:cNvPr>
            <p:cNvSpPr txBox="1"/>
            <p:nvPr/>
          </p:nvSpPr>
          <p:spPr>
            <a:xfrm>
              <a:off x="3082925" y="1619024"/>
              <a:ext cx="2155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E57E3C1-5537-E40F-AA67-F7388FC14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DB914AC1-23EF-301E-6C18-847A059B3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5F7A0B-5604-613D-938A-7C3C3B4624C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B3F6FF11-6032-395D-65C5-7DF84187CA46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1ACB42-57FE-2A1E-9824-FE97EB08DB5E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91630B9-EDFE-9CF3-269B-CAB7FA7FCA5D}"/>
              </a:ext>
            </a:extLst>
          </p:cNvPr>
          <p:cNvCxnSpPr/>
          <p:nvPr/>
        </p:nvCxnSpPr>
        <p:spPr>
          <a:xfrm>
            <a:off x="2615976" y="421582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7DBE31-548E-1D9C-04F6-3A1C7E5A88FB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B1224-5162-8865-03A1-F69A3D4841D8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7598E-4B97-92C5-9582-59126C1CD3C0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2301F174-D8AC-573E-578F-B32E23496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0136A1AB-C65C-42AE-5A4D-CBD7B1396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85FDCE1-3AD5-0693-C87E-38DCEC33685B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43A980-81DF-7A01-EE44-3B8523850765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CEBF5-C820-AB92-C26E-9B2039E1A8AB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EE00130E-A98B-F78B-79B9-428B93BA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CF6F3-CF18-EE39-09A5-F5C119562687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421D1-B5DC-A4A1-E206-C79B39623DC0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643A3-956E-885C-6488-EFB8373E29ED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D4B94-0CCE-8D6F-B8EA-DA88C66612D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5D2D-6181-79A5-EBAE-87E8338448BE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F4701A-3892-EA38-76D6-9D3E90031B0F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921BC-DE20-51A0-D66A-28563BCC98D8}"/>
              </a:ext>
            </a:extLst>
          </p:cNvPr>
          <p:cNvCxnSpPr>
            <a:cxnSpLocks/>
          </p:cNvCxnSpPr>
          <p:nvPr/>
        </p:nvCxnSpPr>
        <p:spPr>
          <a:xfrm>
            <a:off x="5471468" y="4214044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2DDD3-6069-CFC8-A900-29DB6B8E9AC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1FB28746-2E05-CCC0-F0AD-124DC3CB7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1445-307D-764E-C2BA-AC06DB0B95C7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4D94-5934-753A-0E44-DBFA0CFC44AA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Selective Spectrogram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0F10063B-3B70-DFFE-B1BC-C3B74006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4278682" y="1403912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6275-325E-0114-F003-B0AE7DA8AE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AE6C54-F1EA-DF6E-64D2-5053D4995A05}"/>
              </a:ext>
            </a:extLst>
          </p:cNvPr>
          <p:cNvCxnSpPr>
            <a:cxnSpLocks/>
          </p:cNvCxnSpPr>
          <p:nvPr/>
        </p:nvCxnSpPr>
        <p:spPr>
          <a:xfrm flipH="1">
            <a:off x="5484972" y="2184549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2131B1C3-2A13-2DB9-7860-88588FE4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1400860" y="5514655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1FE39D-280D-C8CC-1638-793DE90187BD}"/>
              </a:ext>
            </a:extLst>
          </p:cNvPr>
          <p:cNvCxnSpPr>
            <a:cxnSpLocks/>
          </p:cNvCxnSpPr>
          <p:nvPr/>
        </p:nvCxnSpPr>
        <p:spPr>
          <a:xfrm flipV="1">
            <a:off x="2208517" y="4811029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BEE67B-9490-D575-B5AE-AA41E68DC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7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918582-EC8B-C3DD-7EF8-F0F26D2E2A83}"/>
              </a:ext>
            </a:extLst>
          </p:cNvPr>
          <p:cNvCxnSpPr/>
          <p:nvPr/>
        </p:nvCxnSpPr>
        <p:spPr>
          <a:xfrm>
            <a:off x="2639654" y="6357681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E6CA64-44DE-DC07-1BC5-5733467BCAB6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D4BBD6-AAE3-5179-900A-3C1BE3752A24}"/>
              </a:ext>
            </a:extLst>
          </p:cNvPr>
          <p:cNvCxnSpPr>
            <a:cxnSpLocks/>
          </p:cNvCxnSpPr>
          <p:nvPr/>
        </p:nvCxnSpPr>
        <p:spPr>
          <a:xfrm>
            <a:off x="5484972" y="4619073"/>
            <a:ext cx="782234" cy="831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D99C46-642A-5BC1-9ACC-962AA738C8B5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716FF-56EC-46A3-3999-0091850D2460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4020A-B2C5-AB1B-8DAC-C68E6C4830AB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720D89-598B-044E-6310-0C2869F4B31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ED717-3E93-0FBA-D41E-D497DB7C744C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D149E0-97F1-E134-63B8-AA65E1DA5797}"/>
              </a:ext>
            </a:extLst>
          </p:cNvPr>
          <p:cNvCxnSpPr/>
          <p:nvPr/>
        </p:nvCxnSpPr>
        <p:spPr>
          <a:xfrm>
            <a:off x="5347674" y="841307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B7B838-A478-A816-B5B1-D1F29F532E86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4A661-34CC-B47F-376F-BD4F1BCB3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AE28C-A72F-049C-FF06-70476E588106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BC284-6FA3-F9B0-A866-CB215F9E59F4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6F2C0-193F-BB2F-33CA-90531DACDABA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10" descr="SIM808 GPS-GSM-GPRS Module – Future Electronics Egypt">
            <a:extLst>
              <a:ext uri="{FF2B5EF4-FFF2-40B4-BE49-F238E27FC236}">
                <a16:creationId xmlns:a16="http://schemas.microsoft.com/office/drawing/2014/main" id="{5EC96BC1-7D5F-842E-134C-76538918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755872" y="9593439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5000</TotalTime>
  <Words>724</Words>
  <Application>Microsoft Office PowerPoint</Application>
  <PresentationFormat>Widescreen</PresentationFormat>
  <Paragraphs>260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D'Souza</dc:creator>
  <cp:lastModifiedBy>Jason D'Souza</cp:lastModifiedBy>
  <cp:revision>15</cp:revision>
  <dcterms:created xsi:type="dcterms:W3CDTF">2025-09-07T17:35:45Z</dcterms:created>
  <dcterms:modified xsi:type="dcterms:W3CDTF">2025-11-10T23:02:52Z</dcterms:modified>
</cp:coreProperties>
</file>